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8" r:id="rId6"/>
    <p:sldId id="291" r:id="rId7"/>
    <p:sldId id="270" r:id="rId8"/>
    <p:sldId id="271" r:id="rId9"/>
    <p:sldId id="272" r:id="rId10"/>
    <p:sldId id="273" r:id="rId11"/>
    <p:sldId id="275" r:id="rId12"/>
    <p:sldId id="276" r:id="rId13"/>
    <p:sldId id="277" r:id="rId14"/>
    <p:sldId id="278" r:id="rId15"/>
    <p:sldId id="279" r:id="rId16"/>
    <p:sldId id="274" r:id="rId17"/>
    <p:sldId id="280" r:id="rId18"/>
    <p:sldId id="281" r:id="rId19"/>
    <p:sldId id="282" r:id="rId20"/>
    <p:sldId id="283" r:id="rId21"/>
    <p:sldId id="284" r:id="rId22"/>
    <p:sldId id="285" r:id="rId23"/>
    <p:sldId id="287" r:id="rId24"/>
    <p:sldId id="286" r:id="rId25"/>
    <p:sldId id="288" r:id="rId26"/>
    <p:sldId id="289" r:id="rId27"/>
    <p:sldId id="290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260" r:id="rId54"/>
    <p:sldId id="261" r:id="rId55"/>
    <p:sldId id="266" r:id="rId56"/>
    <p:sldId id="267" r:id="rId57"/>
    <p:sldId id="262" r:id="rId58"/>
    <p:sldId id="263" r:id="rId59"/>
    <p:sldId id="264" r:id="rId60"/>
    <p:sldId id="265" r:id="rId6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073DA1-9FB7-4309-88CD-88F34A54368C}" v="33" dt="2021-05-06T16:41:28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6357" autoAdjust="0"/>
  </p:normalViewPr>
  <p:slideViewPr>
    <p:cSldViewPr snapToGrid="0">
      <p:cViewPr varScale="1">
        <p:scale>
          <a:sx n="68" d="100"/>
          <a:sy n="68" d="100"/>
        </p:scale>
        <p:origin x="732" y="54"/>
      </p:cViewPr>
      <p:guideLst/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5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pe muñoz" userId="66c5450c0ecff593" providerId="LiveId" clId="{7E073DA1-9FB7-4309-88CD-88F34A54368C}"/>
    <pc:docChg chg="undo custSel addSld delSld modSld sldOrd">
      <pc:chgData name="pipe muñoz" userId="66c5450c0ecff593" providerId="LiveId" clId="{7E073DA1-9FB7-4309-88CD-88F34A54368C}" dt="2021-05-07T05:15:05.423" v="14397" actId="20577"/>
      <pc:docMkLst>
        <pc:docMk/>
      </pc:docMkLst>
      <pc:sldChg chg="modSp mod">
        <pc:chgData name="pipe muñoz" userId="66c5450c0ecff593" providerId="LiveId" clId="{7E073DA1-9FB7-4309-88CD-88F34A54368C}" dt="2021-04-26T15:50:28.708" v="3220" actId="20577"/>
        <pc:sldMkLst>
          <pc:docMk/>
          <pc:sldMk cId="851971294" sldId="258"/>
        </pc:sldMkLst>
        <pc:spChg chg="mod">
          <ac:chgData name="pipe muñoz" userId="66c5450c0ecff593" providerId="LiveId" clId="{7E073DA1-9FB7-4309-88CD-88F34A54368C}" dt="2021-04-26T15:50:28.708" v="3220" actId="20577"/>
          <ac:spMkLst>
            <pc:docMk/>
            <pc:sldMk cId="851971294" sldId="258"/>
            <ac:spMk id="4" creationId="{5F0977C3-BD7D-4617-8DF1-56211456D512}"/>
          </ac:spMkLst>
        </pc:spChg>
      </pc:sldChg>
      <pc:sldChg chg="addSp delSp modSp mod chgLayout">
        <pc:chgData name="pipe muñoz" userId="66c5450c0ecff593" providerId="LiveId" clId="{7E073DA1-9FB7-4309-88CD-88F34A54368C}" dt="2021-04-26T15:35:58.065" v="2459" actId="700"/>
        <pc:sldMkLst>
          <pc:docMk/>
          <pc:sldMk cId="3482574865" sldId="259"/>
        </pc:sldMkLst>
        <pc:spChg chg="mod ord">
          <ac:chgData name="pipe muñoz" userId="66c5450c0ecff593" providerId="LiveId" clId="{7E073DA1-9FB7-4309-88CD-88F34A54368C}" dt="2021-04-26T15:35:58.065" v="2459" actId="700"/>
          <ac:spMkLst>
            <pc:docMk/>
            <pc:sldMk cId="3482574865" sldId="259"/>
            <ac:spMk id="2" creationId="{A6BA76B3-D03C-4451-8EB4-18D3076077B3}"/>
          </ac:spMkLst>
        </pc:spChg>
        <pc:spChg chg="add del mod ord">
          <ac:chgData name="pipe muñoz" userId="66c5450c0ecff593" providerId="LiveId" clId="{7E073DA1-9FB7-4309-88CD-88F34A54368C}" dt="2021-04-26T15:35:58.065" v="2459" actId="700"/>
          <ac:spMkLst>
            <pc:docMk/>
            <pc:sldMk cId="3482574865" sldId="259"/>
            <ac:spMk id="3" creationId="{6E9B12A1-83E5-4359-B2C1-E30632BAFA0E}"/>
          </ac:spMkLst>
        </pc:spChg>
        <pc:spChg chg="mod ord">
          <ac:chgData name="pipe muñoz" userId="66c5450c0ecff593" providerId="LiveId" clId="{7E073DA1-9FB7-4309-88CD-88F34A54368C}" dt="2021-04-26T15:35:58.065" v="2459" actId="700"/>
          <ac:spMkLst>
            <pc:docMk/>
            <pc:sldMk cId="3482574865" sldId="259"/>
            <ac:spMk id="4" creationId="{5F0977C3-BD7D-4617-8DF1-56211456D512}"/>
          </ac:spMkLst>
        </pc:spChg>
        <pc:spChg chg="mod ord">
          <ac:chgData name="pipe muñoz" userId="66c5450c0ecff593" providerId="LiveId" clId="{7E073DA1-9FB7-4309-88CD-88F34A54368C}" dt="2021-04-26T15:35:58.065" v="2459" actId="700"/>
          <ac:spMkLst>
            <pc:docMk/>
            <pc:sldMk cId="3482574865" sldId="259"/>
            <ac:spMk id="5" creationId="{3619E243-D955-4AE4-B703-304B0F84084C}"/>
          </ac:spMkLst>
        </pc:spChg>
        <pc:picChg chg="mod ord modCrop">
          <ac:chgData name="pipe muñoz" userId="66c5450c0ecff593" providerId="LiveId" clId="{7E073DA1-9FB7-4309-88CD-88F34A54368C}" dt="2021-04-26T15:35:58.065" v="2459" actId="700"/>
          <ac:picMkLst>
            <pc:docMk/>
            <pc:sldMk cId="3482574865" sldId="259"/>
            <ac:picMk id="25" creationId="{487E0117-9812-4B62-894B-1DDFACC39D16}"/>
          </ac:picMkLst>
        </pc:picChg>
        <pc:picChg chg="mod ord modCrop">
          <ac:chgData name="pipe muñoz" userId="66c5450c0ecff593" providerId="LiveId" clId="{7E073DA1-9FB7-4309-88CD-88F34A54368C}" dt="2021-04-26T15:35:58.065" v="2459" actId="700"/>
          <ac:picMkLst>
            <pc:docMk/>
            <pc:sldMk cId="3482574865" sldId="259"/>
            <ac:picMk id="29" creationId="{D17DFC89-66E1-4464-9B01-5D12136D4E80}"/>
          </ac:picMkLst>
        </pc:picChg>
        <pc:picChg chg="mod ord modCrop">
          <ac:chgData name="pipe muñoz" userId="66c5450c0ecff593" providerId="LiveId" clId="{7E073DA1-9FB7-4309-88CD-88F34A54368C}" dt="2021-04-26T15:35:58.065" v="2459" actId="700"/>
          <ac:picMkLst>
            <pc:docMk/>
            <pc:sldMk cId="3482574865" sldId="259"/>
            <ac:picMk id="33" creationId="{054A552F-EE01-456D-A7B3-001845F280A9}"/>
          </ac:picMkLst>
        </pc:picChg>
        <pc:picChg chg="mod ord modCrop">
          <ac:chgData name="pipe muñoz" userId="66c5450c0ecff593" providerId="LiveId" clId="{7E073DA1-9FB7-4309-88CD-88F34A54368C}" dt="2021-04-26T15:35:58.065" v="2459" actId="700"/>
          <ac:picMkLst>
            <pc:docMk/>
            <pc:sldMk cId="3482574865" sldId="259"/>
            <ac:picMk id="37" creationId="{1AB95479-A4F7-471B-9357-D4668C8CEF29}"/>
          </ac:picMkLst>
        </pc:picChg>
        <pc:picChg chg="mod ord modCrop">
          <ac:chgData name="pipe muñoz" userId="66c5450c0ecff593" providerId="LiveId" clId="{7E073DA1-9FB7-4309-88CD-88F34A54368C}" dt="2021-04-26T15:35:58.065" v="2459" actId="700"/>
          <ac:picMkLst>
            <pc:docMk/>
            <pc:sldMk cId="3482574865" sldId="259"/>
            <ac:picMk id="41" creationId="{CBDEE79C-C9D6-429E-89F1-D97ECA184C26}"/>
          </ac:picMkLst>
        </pc:picChg>
        <pc:picChg chg="mod ord modCrop">
          <ac:chgData name="pipe muñoz" userId="66c5450c0ecff593" providerId="LiveId" clId="{7E073DA1-9FB7-4309-88CD-88F34A54368C}" dt="2021-04-26T15:35:58.065" v="2459" actId="700"/>
          <ac:picMkLst>
            <pc:docMk/>
            <pc:sldMk cId="3482574865" sldId="259"/>
            <ac:picMk id="45" creationId="{F549E3AE-1C00-4A91-8F97-0AA9F7DDDB39}"/>
          </ac:picMkLst>
        </pc:picChg>
      </pc:sldChg>
      <pc:sldChg chg="addSp delSp modSp mod modClrScheme chgLayout">
        <pc:chgData name="pipe muñoz" userId="66c5450c0ecff593" providerId="LiveId" clId="{7E073DA1-9FB7-4309-88CD-88F34A54368C}" dt="2021-04-26T15:17:38.787" v="2451" actId="20577"/>
        <pc:sldMkLst>
          <pc:docMk/>
          <pc:sldMk cId="268675344" sldId="265"/>
        </pc:sldMkLst>
        <pc:spChg chg="add mod">
          <ac:chgData name="pipe muñoz" userId="66c5450c0ecff593" providerId="LiveId" clId="{7E073DA1-9FB7-4309-88CD-88F34A54368C}" dt="2021-04-26T15:13:36.813" v="2433" actId="207"/>
          <ac:spMkLst>
            <pc:docMk/>
            <pc:sldMk cId="268675344" sldId="265"/>
            <ac:spMk id="2" creationId="{1E70FF04-8106-49D8-9E75-27DA4C759801}"/>
          </ac:spMkLst>
        </pc:spChg>
        <pc:spChg chg="mod ord">
          <ac:chgData name="pipe muñoz" userId="66c5450c0ecff593" providerId="LiveId" clId="{7E073DA1-9FB7-4309-88CD-88F34A54368C}" dt="2021-04-26T15:12:17.208" v="2427" actId="700"/>
          <ac:spMkLst>
            <pc:docMk/>
            <pc:sldMk cId="268675344" sldId="265"/>
            <ac:spMk id="3" creationId="{209C8CAF-97DF-4086-B081-EAFD83FAC05C}"/>
          </ac:spMkLst>
        </pc:spChg>
        <pc:spChg chg="mod ord">
          <ac:chgData name="pipe muñoz" userId="66c5450c0ecff593" providerId="LiveId" clId="{7E073DA1-9FB7-4309-88CD-88F34A54368C}" dt="2021-04-26T15:12:17.208" v="2427" actId="700"/>
          <ac:spMkLst>
            <pc:docMk/>
            <pc:sldMk cId="268675344" sldId="265"/>
            <ac:spMk id="4" creationId="{72F23033-2528-4D88-8804-06C90619DF85}"/>
          </ac:spMkLst>
        </pc:spChg>
        <pc:spChg chg="mod ord">
          <ac:chgData name="pipe muñoz" userId="66c5450c0ecff593" providerId="LiveId" clId="{7E073DA1-9FB7-4309-88CD-88F34A54368C}" dt="2021-04-26T15:12:17.208" v="2427" actId="700"/>
          <ac:spMkLst>
            <pc:docMk/>
            <pc:sldMk cId="268675344" sldId="265"/>
            <ac:spMk id="5" creationId="{136F567F-B255-41F7-B5B6-1BEB6722D476}"/>
          </ac:spMkLst>
        </pc:spChg>
        <pc:spChg chg="add del">
          <ac:chgData name="pipe muñoz" userId="66c5450c0ecff593" providerId="LiveId" clId="{7E073DA1-9FB7-4309-88CD-88F34A54368C}" dt="2021-04-26T15:17:09.824" v="2435"/>
          <ac:spMkLst>
            <pc:docMk/>
            <pc:sldMk cId="268675344" sldId="265"/>
            <ac:spMk id="6" creationId="{9A736E03-BC6B-4D46-B433-A524C4C63B72}"/>
          </ac:spMkLst>
        </pc:spChg>
        <pc:spChg chg="add mod">
          <ac:chgData name="pipe muñoz" userId="66c5450c0ecff593" providerId="LiveId" clId="{7E073DA1-9FB7-4309-88CD-88F34A54368C}" dt="2021-04-26T15:17:38.787" v="2451" actId="20577"/>
          <ac:spMkLst>
            <pc:docMk/>
            <pc:sldMk cId="268675344" sldId="265"/>
            <ac:spMk id="7" creationId="{FE24EF88-38D5-4EE4-AF89-EDF1043F77A8}"/>
          </ac:spMkLst>
        </pc:spChg>
        <pc:picChg chg="mod ord modCrop">
          <ac:chgData name="pipe muñoz" userId="66c5450c0ecff593" providerId="LiveId" clId="{7E073DA1-9FB7-4309-88CD-88F34A54368C}" dt="2021-04-26T15:12:17.208" v="2427" actId="700"/>
          <ac:picMkLst>
            <pc:docMk/>
            <pc:sldMk cId="268675344" sldId="265"/>
            <ac:picMk id="8" creationId="{A8A29F18-9B4E-4798-8043-A88568C47F1E}"/>
          </ac:picMkLst>
        </pc:picChg>
      </pc:sldChg>
      <pc:sldChg chg="modSp mod">
        <pc:chgData name="pipe muñoz" userId="66c5450c0ecff593" providerId="LiveId" clId="{7E073DA1-9FB7-4309-88CD-88F34A54368C}" dt="2021-04-26T15:19:57.993" v="2454" actId="20578"/>
        <pc:sldMkLst>
          <pc:docMk/>
          <pc:sldMk cId="3977863884" sldId="268"/>
        </pc:sldMkLst>
        <pc:spChg chg="mod">
          <ac:chgData name="pipe muñoz" userId="66c5450c0ecff593" providerId="LiveId" clId="{7E073DA1-9FB7-4309-88CD-88F34A54368C}" dt="2021-04-26T15:19:57.993" v="2454" actId="20578"/>
          <ac:spMkLst>
            <pc:docMk/>
            <pc:sldMk cId="3977863884" sldId="268"/>
            <ac:spMk id="4" creationId="{5F0977C3-BD7D-4617-8DF1-56211456D512}"/>
          </ac:spMkLst>
        </pc:spChg>
      </pc:sldChg>
      <pc:sldChg chg="modSp mod">
        <pc:chgData name="pipe muñoz" userId="66c5450c0ecff593" providerId="LiveId" clId="{7E073DA1-9FB7-4309-88CD-88F34A54368C}" dt="2021-04-24T04:00:55.157" v="2418" actId="5793"/>
        <pc:sldMkLst>
          <pc:docMk/>
          <pc:sldMk cId="3252082781" sldId="271"/>
        </pc:sldMkLst>
        <pc:spChg chg="mod">
          <ac:chgData name="pipe muñoz" userId="66c5450c0ecff593" providerId="LiveId" clId="{7E073DA1-9FB7-4309-88CD-88F34A54368C}" dt="2021-04-24T04:00:55.157" v="2418" actId="5793"/>
          <ac:spMkLst>
            <pc:docMk/>
            <pc:sldMk cId="3252082781" sldId="271"/>
            <ac:spMk id="4" creationId="{5F0977C3-BD7D-4617-8DF1-56211456D512}"/>
          </ac:spMkLst>
        </pc:spChg>
      </pc:sldChg>
      <pc:sldChg chg="modSp mod">
        <pc:chgData name="pipe muñoz" userId="66c5450c0ecff593" providerId="LiveId" clId="{7E073DA1-9FB7-4309-88CD-88F34A54368C}" dt="2021-04-24T04:26:07.540" v="2420" actId="20577"/>
        <pc:sldMkLst>
          <pc:docMk/>
          <pc:sldMk cId="857827499" sldId="272"/>
        </pc:sldMkLst>
        <pc:spChg chg="mod">
          <ac:chgData name="pipe muñoz" userId="66c5450c0ecff593" providerId="LiveId" clId="{7E073DA1-9FB7-4309-88CD-88F34A54368C}" dt="2021-04-24T04:26:07.540" v="2420" actId="20577"/>
          <ac:spMkLst>
            <pc:docMk/>
            <pc:sldMk cId="857827499" sldId="272"/>
            <ac:spMk id="4" creationId="{5F0977C3-BD7D-4617-8DF1-56211456D512}"/>
          </ac:spMkLst>
        </pc:spChg>
      </pc:sldChg>
      <pc:sldChg chg="modSp mod">
        <pc:chgData name="pipe muñoz" userId="66c5450c0ecff593" providerId="LiveId" clId="{7E073DA1-9FB7-4309-88CD-88F34A54368C}" dt="2021-04-20T23:50:58.944" v="249" actId="20577"/>
        <pc:sldMkLst>
          <pc:docMk/>
          <pc:sldMk cId="3874731992" sldId="274"/>
        </pc:sldMkLst>
        <pc:spChg chg="mod">
          <ac:chgData name="pipe muñoz" userId="66c5450c0ecff593" providerId="LiveId" clId="{7E073DA1-9FB7-4309-88CD-88F34A54368C}" dt="2021-04-20T23:50:58.944" v="249" actId="20577"/>
          <ac:spMkLst>
            <pc:docMk/>
            <pc:sldMk cId="3874731992" sldId="274"/>
            <ac:spMk id="2" creationId="{A6BA76B3-D03C-4451-8EB4-18D3076077B3}"/>
          </ac:spMkLst>
        </pc:spChg>
      </pc:sldChg>
      <pc:sldChg chg="modSp mod">
        <pc:chgData name="pipe muñoz" userId="66c5450c0ecff593" providerId="LiveId" clId="{7E073DA1-9FB7-4309-88CD-88F34A54368C}" dt="2021-04-20T23:51:37.450" v="283" actId="20577"/>
        <pc:sldMkLst>
          <pc:docMk/>
          <pc:sldMk cId="2486837834" sldId="281"/>
        </pc:sldMkLst>
        <pc:spChg chg="mod">
          <ac:chgData name="pipe muñoz" userId="66c5450c0ecff593" providerId="LiveId" clId="{7E073DA1-9FB7-4309-88CD-88F34A54368C}" dt="2021-04-20T23:51:28.357" v="282" actId="20577"/>
          <ac:spMkLst>
            <pc:docMk/>
            <pc:sldMk cId="2486837834" sldId="281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0T23:51:37.450" v="283" actId="20577"/>
          <ac:spMkLst>
            <pc:docMk/>
            <pc:sldMk cId="2486837834" sldId="281"/>
            <ac:spMk id="4" creationId="{5F0977C3-BD7D-4617-8DF1-56211456D512}"/>
          </ac:spMkLst>
        </pc:spChg>
      </pc:sldChg>
      <pc:sldChg chg="addSp delSp modSp mod">
        <pc:chgData name="pipe muñoz" userId="66c5450c0ecff593" providerId="LiveId" clId="{7E073DA1-9FB7-4309-88CD-88F34A54368C}" dt="2021-04-26T15:56:14.854" v="3248" actId="20577"/>
        <pc:sldMkLst>
          <pc:docMk/>
          <pc:sldMk cId="1882263086" sldId="282"/>
        </pc:sldMkLst>
        <pc:spChg chg="mod">
          <ac:chgData name="pipe muñoz" userId="66c5450c0ecff593" providerId="LiveId" clId="{7E073DA1-9FB7-4309-88CD-88F34A54368C}" dt="2021-04-26T15:56:14.854" v="3248" actId="20577"/>
          <ac:spMkLst>
            <pc:docMk/>
            <pc:sldMk cId="1882263086" sldId="282"/>
            <ac:spMk id="2" creationId="{A6BA76B3-D03C-4451-8EB4-18D3076077B3}"/>
          </ac:spMkLst>
        </pc:spChg>
        <pc:spChg chg="add del mod">
          <ac:chgData name="pipe muñoz" userId="66c5450c0ecff593" providerId="LiveId" clId="{7E073DA1-9FB7-4309-88CD-88F34A54368C}" dt="2021-04-19T22:33:28.326" v="107" actId="478"/>
          <ac:spMkLst>
            <pc:docMk/>
            <pc:sldMk cId="1882263086" sldId="282"/>
            <ac:spMk id="3" creationId="{2A0B7461-406A-4F6D-94A7-18477C897465}"/>
          </ac:spMkLst>
        </pc:spChg>
        <pc:spChg chg="mod">
          <ac:chgData name="pipe muñoz" userId="66c5450c0ecff593" providerId="LiveId" clId="{7E073DA1-9FB7-4309-88CD-88F34A54368C}" dt="2021-04-20T23:52:04.902" v="285" actId="20577"/>
          <ac:spMkLst>
            <pc:docMk/>
            <pc:sldMk cId="1882263086" sldId="282"/>
            <ac:spMk id="4" creationId="{5F0977C3-BD7D-4617-8DF1-56211456D512}"/>
          </ac:spMkLst>
        </pc:spChg>
        <pc:spChg chg="add mod">
          <ac:chgData name="pipe muñoz" userId="66c5450c0ecff593" providerId="LiveId" clId="{7E073DA1-9FB7-4309-88CD-88F34A54368C}" dt="2021-04-19T22:31:53.094" v="3" actId="20577"/>
          <ac:spMkLst>
            <pc:docMk/>
            <pc:sldMk cId="1882263086" sldId="282"/>
            <ac:spMk id="7" creationId="{9E1E1DBA-7DF4-431A-A833-0568DD4FFCC1}"/>
          </ac:spMkLst>
        </pc:spChg>
        <pc:picChg chg="add mod modCrop">
          <ac:chgData name="pipe muñoz" userId="66c5450c0ecff593" providerId="LiveId" clId="{7E073DA1-9FB7-4309-88CD-88F34A54368C}" dt="2021-04-19T22:34:43.618" v="114" actId="14100"/>
          <ac:picMkLst>
            <pc:docMk/>
            <pc:sldMk cId="1882263086" sldId="282"/>
            <ac:picMk id="9" creationId="{FF9201D5-A31C-49C8-93B6-B9A463E42F76}"/>
          </ac:picMkLst>
        </pc:picChg>
        <pc:picChg chg="add mod">
          <ac:chgData name="pipe muñoz" userId="66c5450c0ecff593" providerId="LiveId" clId="{7E073DA1-9FB7-4309-88CD-88F34A54368C}" dt="2021-04-19T22:41:36.785" v="117" actId="1076"/>
          <ac:picMkLst>
            <pc:docMk/>
            <pc:sldMk cId="1882263086" sldId="282"/>
            <ac:picMk id="11" creationId="{22C58C38-E249-48F2-96B2-68D33EFE7B9A}"/>
          </ac:picMkLst>
        </pc:picChg>
      </pc:sldChg>
      <pc:sldChg chg="addSp delSp modSp add mod">
        <pc:chgData name="pipe muñoz" userId="66c5450c0ecff593" providerId="LiveId" clId="{7E073DA1-9FB7-4309-88CD-88F34A54368C}" dt="2021-04-26T16:07:10.263" v="3277" actId="20577"/>
        <pc:sldMkLst>
          <pc:docMk/>
          <pc:sldMk cId="1868970655" sldId="283"/>
        </pc:sldMkLst>
        <pc:spChg chg="mod">
          <ac:chgData name="pipe muñoz" userId="66c5450c0ecff593" providerId="LiveId" clId="{7E073DA1-9FB7-4309-88CD-88F34A54368C}" dt="2021-04-26T16:07:10.263" v="3277" actId="20577"/>
          <ac:spMkLst>
            <pc:docMk/>
            <pc:sldMk cId="1868970655" sldId="283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0T23:52:28.812" v="329" actId="12"/>
          <ac:spMkLst>
            <pc:docMk/>
            <pc:sldMk cId="1868970655" sldId="283"/>
            <ac:spMk id="4" creationId="{5F0977C3-BD7D-4617-8DF1-56211456D512}"/>
          </ac:spMkLst>
        </pc:spChg>
        <pc:picChg chg="add mod">
          <ac:chgData name="pipe muñoz" userId="66c5450c0ecff593" providerId="LiveId" clId="{7E073DA1-9FB7-4309-88CD-88F34A54368C}" dt="2021-04-19T22:43:28.434" v="148" actId="1076"/>
          <ac:picMkLst>
            <pc:docMk/>
            <pc:sldMk cId="1868970655" sldId="283"/>
            <ac:picMk id="8" creationId="{FED175C5-02CA-46AB-90C7-FA8545A547B8}"/>
          </ac:picMkLst>
        </pc:picChg>
        <pc:picChg chg="del">
          <ac:chgData name="pipe muñoz" userId="66c5450c0ecff593" providerId="LiveId" clId="{7E073DA1-9FB7-4309-88CD-88F34A54368C}" dt="2021-04-19T22:42:44.369" v="119" actId="478"/>
          <ac:picMkLst>
            <pc:docMk/>
            <pc:sldMk cId="1868970655" sldId="283"/>
            <ac:picMk id="9" creationId="{FF9201D5-A31C-49C8-93B6-B9A463E42F76}"/>
          </ac:picMkLst>
        </pc:picChg>
        <pc:picChg chg="del">
          <ac:chgData name="pipe muñoz" userId="66c5450c0ecff593" providerId="LiveId" clId="{7E073DA1-9FB7-4309-88CD-88F34A54368C}" dt="2021-04-19T22:43:14.355" v="144" actId="478"/>
          <ac:picMkLst>
            <pc:docMk/>
            <pc:sldMk cId="1868970655" sldId="283"/>
            <ac:picMk id="11" creationId="{22C58C38-E249-48F2-96B2-68D33EFE7B9A}"/>
          </ac:picMkLst>
        </pc:picChg>
      </pc:sldChg>
      <pc:sldChg chg="addSp delSp modSp add mod">
        <pc:chgData name="pipe muñoz" userId="66c5450c0ecff593" providerId="LiveId" clId="{7E073DA1-9FB7-4309-88CD-88F34A54368C}" dt="2021-04-21T00:04:42.607" v="537" actId="1076"/>
        <pc:sldMkLst>
          <pc:docMk/>
          <pc:sldMk cId="593799757" sldId="284"/>
        </pc:sldMkLst>
        <pc:spChg chg="mod">
          <ac:chgData name="pipe muñoz" userId="66c5450c0ecff593" providerId="LiveId" clId="{7E073DA1-9FB7-4309-88CD-88F34A54368C}" dt="2021-04-20T23:52:56.938" v="343" actId="20577"/>
          <ac:spMkLst>
            <pc:docMk/>
            <pc:sldMk cId="593799757" sldId="284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1T00:00:32.977" v="530" actId="5793"/>
          <ac:spMkLst>
            <pc:docMk/>
            <pc:sldMk cId="593799757" sldId="284"/>
            <ac:spMk id="4" creationId="{5F0977C3-BD7D-4617-8DF1-56211456D512}"/>
          </ac:spMkLst>
        </pc:spChg>
        <pc:picChg chg="del">
          <ac:chgData name="pipe muñoz" userId="66c5450c0ecff593" providerId="LiveId" clId="{7E073DA1-9FB7-4309-88CD-88F34A54368C}" dt="2021-04-20T23:46:56.327" v="150" actId="478"/>
          <ac:picMkLst>
            <pc:docMk/>
            <pc:sldMk cId="593799757" sldId="284"/>
            <ac:picMk id="8" creationId="{FED175C5-02CA-46AB-90C7-FA8545A547B8}"/>
          </ac:picMkLst>
        </pc:picChg>
        <pc:picChg chg="add mod modCrop">
          <ac:chgData name="pipe muñoz" userId="66c5450c0ecff593" providerId="LiveId" clId="{7E073DA1-9FB7-4309-88CD-88F34A54368C}" dt="2021-04-21T00:04:42.607" v="537" actId="1076"/>
          <ac:picMkLst>
            <pc:docMk/>
            <pc:sldMk cId="593799757" sldId="284"/>
            <ac:picMk id="9" creationId="{DC0E99D8-28EE-4542-836D-F643654DB851}"/>
          </ac:picMkLst>
        </pc:picChg>
      </pc:sldChg>
      <pc:sldChg chg="addSp delSp modSp add mod">
        <pc:chgData name="pipe muñoz" userId="66c5450c0ecff593" providerId="LiveId" clId="{7E073DA1-9FB7-4309-88CD-88F34A54368C}" dt="2021-04-21T00:20:14.670" v="670" actId="14100"/>
        <pc:sldMkLst>
          <pc:docMk/>
          <pc:sldMk cId="3642704678" sldId="285"/>
        </pc:sldMkLst>
        <pc:spChg chg="mod">
          <ac:chgData name="pipe muñoz" userId="66c5450c0ecff593" providerId="LiveId" clId="{7E073DA1-9FB7-4309-88CD-88F34A54368C}" dt="2021-04-21T00:20:04.465" v="669" actId="20577"/>
          <ac:spMkLst>
            <pc:docMk/>
            <pc:sldMk cId="3642704678" sldId="285"/>
            <ac:spMk id="4" creationId="{5F0977C3-BD7D-4617-8DF1-56211456D512}"/>
          </ac:spMkLst>
        </pc:spChg>
        <pc:picChg chg="add mod">
          <ac:chgData name="pipe muñoz" userId="66c5450c0ecff593" providerId="LiveId" clId="{7E073DA1-9FB7-4309-88CD-88F34A54368C}" dt="2021-04-21T00:20:14.670" v="670" actId="14100"/>
          <ac:picMkLst>
            <pc:docMk/>
            <pc:sldMk cId="3642704678" sldId="285"/>
            <ac:picMk id="8" creationId="{CAF6DB64-7CE8-4EAC-836A-A99D87E7CA1D}"/>
          </ac:picMkLst>
        </pc:picChg>
        <pc:picChg chg="del">
          <ac:chgData name="pipe muñoz" userId="66c5450c0ecff593" providerId="LiveId" clId="{7E073DA1-9FB7-4309-88CD-88F34A54368C}" dt="2021-04-21T00:05:04.576" v="539" actId="478"/>
          <ac:picMkLst>
            <pc:docMk/>
            <pc:sldMk cId="3642704678" sldId="285"/>
            <ac:picMk id="9" creationId="{DC0E99D8-28EE-4542-836D-F643654DB851}"/>
          </ac:picMkLst>
        </pc:picChg>
      </pc:sldChg>
      <pc:sldChg chg="addSp delSp modSp add mod ord">
        <pc:chgData name="pipe muñoz" userId="66c5450c0ecff593" providerId="LiveId" clId="{7E073DA1-9FB7-4309-88CD-88F34A54368C}" dt="2021-04-22T16:35:24.321" v="1375" actId="20577"/>
        <pc:sldMkLst>
          <pc:docMk/>
          <pc:sldMk cId="4291202895" sldId="286"/>
        </pc:sldMkLst>
        <pc:spChg chg="mod">
          <ac:chgData name="pipe muñoz" userId="66c5450c0ecff593" providerId="LiveId" clId="{7E073DA1-9FB7-4309-88CD-88F34A54368C}" dt="2021-04-22T16:35:24.321" v="1375" actId="20577"/>
          <ac:spMkLst>
            <pc:docMk/>
            <pc:sldMk cId="4291202895" sldId="286"/>
            <ac:spMk id="4" creationId="{5F0977C3-BD7D-4617-8DF1-56211456D512}"/>
          </ac:spMkLst>
        </pc:spChg>
        <pc:picChg chg="del">
          <ac:chgData name="pipe muñoz" userId="66c5450c0ecff593" providerId="LiveId" clId="{7E073DA1-9FB7-4309-88CD-88F34A54368C}" dt="2021-04-21T00:55:37.415" v="672" actId="478"/>
          <ac:picMkLst>
            <pc:docMk/>
            <pc:sldMk cId="4291202895" sldId="286"/>
            <ac:picMk id="8" creationId="{CAF6DB64-7CE8-4EAC-836A-A99D87E7CA1D}"/>
          </ac:picMkLst>
        </pc:picChg>
        <pc:picChg chg="add del mod">
          <ac:chgData name="pipe muñoz" userId="66c5450c0ecff593" providerId="LiveId" clId="{7E073DA1-9FB7-4309-88CD-88F34A54368C}" dt="2021-04-21T00:59:36.246" v="765" actId="478"/>
          <ac:picMkLst>
            <pc:docMk/>
            <pc:sldMk cId="4291202895" sldId="286"/>
            <ac:picMk id="9" creationId="{203275B7-6AA3-4288-9E91-E30F799855C2}"/>
          </ac:picMkLst>
        </pc:picChg>
      </pc:sldChg>
      <pc:sldChg chg="addSp delSp modSp add mod">
        <pc:chgData name="pipe muñoz" userId="66c5450c0ecff593" providerId="LiveId" clId="{7E073DA1-9FB7-4309-88CD-88F34A54368C}" dt="2021-04-22T16:23:56.169" v="1089" actId="1076"/>
        <pc:sldMkLst>
          <pc:docMk/>
          <pc:sldMk cId="2464643120" sldId="287"/>
        </pc:sldMkLst>
        <pc:picChg chg="add mod">
          <ac:chgData name="pipe muñoz" userId="66c5450c0ecff593" providerId="LiveId" clId="{7E073DA1-9FB7-4309-88CD-88F34A54368C}" dt="2021-04-22T16:23:56.169" v="1089" actId="1076"/>
          <ac:picMkLst>
            <pc:docMk/>
            <pc:sldMk cId="2464643120" sldId="287"/>
            <ac:picMk id="8" creationId="{808D1030-2ACA-4263-A177-9FC07E07E2BC}"/>
          </ac:picMkLst>
        </pc:picChg>
        <pc:picChg chg="del">
          <ac:chgData name="pipe muñoz" userId="66c5450c0ecff593" providerId="LiveId" clId="{7E073DA1-9FB7-4309-88CD-88F34A54368C}" dt="2021-04-21T00:59:27.273" v="763" actId="478"/>
          <ac:picMkLst>
            <pc:docMk/>
            <pc:sldMk cId="2464643120" sldId="287"/>
            <ac:picMk id="9" creationId="{203275B7-6AA3-4288-9E91-E30F799855C2}"/>
          </ac:picMkLst>
        </pc:picChg>
      </pc:sldChg>
      <pc:sldChg chg="addSp modSp add mod">
        <pc:chgData name="pipe muñoz" userId="66c5450c0ecff593" providerId="LiveId" clId="{7E073DA1-9FB7-4309-88CD-88F34A54368C}" dt="2021-04-22T16:39:10.669" v="1438" actId="1076"/>
        <pc:sldMkLst>
          <pc:docMk/>
          <pc:sldMk cId="3559892956" sldId="288"/>
        </pc:sldMkLst>
        <pc:spChg chg="mod">
          <ac:chgData name="pipe muñoz" userId="66c5450c0ecff593" providerId="LiveId" clId="{7E073DA1-9FB7-4309-88CD-88F34A54368C}" dt="2021-04-22T16:37:45.065" v="1431" actId="5793"/>
          <ac:spMkLst>
            <pc:docMk/>
            <pc:sldMk cId="3559892956" sldId="288"/>
            <ac:spMk id="4" creationId="{5F0977C3-BD7D-4617-8DF1-56211456D512}"/>
          </ac:spMkLst>
        </pc:spChg>
        <pc:spChg chg="add mod">
          <ac:chgData name="pipe muñoz" userId="66c5450c0ecff593" providerId="LiveId" clId="{7E073DA1-9FB7-4309-88CD-88F34A54368C}" dt="2021-04-22T16:39:10.669" v="1438" actId="1076"/>
          <ac:spMkLst>
            <pc:docMk/>
            <pc:sldMk cId="3559892956" sldId="288"/>
            <ac:spMk id="9" creationId="{B3F1A5A3-98FD-4344-B364-6537261AFA83}"/>
          </ac:spMkLst>
        </pc:spChg>
        <pc:picChg chg="add mod">
          <ac:chgData name="pipe muñoz" userId="66c5450c0ecff593" providerId="LiveId" clId="{7E073DA1-9FB7-4309-88CD-88F34A54368C}" dt="2021-04-22T16:38:36.664" v="1436" actId="208"/>
          <ac:picMkLst>
            <pc:docMk/>
            <pc:sldMk cId="3559892956" sldId="288"/>
            <ac:picMk id="8" creationId="{4133F1A0-16BF-4FE6-9005-4AEFFE742511}"/>
          </ac:picMkLst>
        </pc:picChg>
      </pc:sldChg>
      <pc:sldChg chg="addSp delSp modSp add mod">
        <pc:chgData name="pipe muñoz" userId="66c5450c0ecff593" providerId="LiveId" clId="{7E073DA1-9FB7-4309-88CD-88F34A54368C}" dt="2021-04-26T19:45:01.522" v="4266" actId="20577"/>
        <pc:sldMkLst>
          <pc:docMk/>
          <pc:sldMk cId="1333538196" sldId="289"/>
        </pc:sldMkLst>
        <pc:spChg chg="mod">
          <ac:chgData name="pipe muñoz" userId="66c5450c0ecff593" providerId="LiveId" clId="{7E073DA1-9FB7-4309-88CD-88F34A54368C}" dt="2021-04-26T16:30:08.297" v="3321" actId="20577"/>
          <ac:spMkLst>
            <pc:docMk/>
            <pc:sldMk cId="1333538196" sldId="289"/>
            <ac:spMk id="2" creationId="{A6BA76B3-D03C-4451-8EB4-18D3076077B3}"/>
          </ac:spMkLst>
        </pc:spChg>
        <pc:spChg chg="add mod">
          <ac:chgData name="pipe muñoz" userId="66c5450c0ecff593" providerId="LiveId" clId="{7E073DA1-9FB7-4309-88CD-88F34A54368C}" dt="2021-04-26T16:24:43.681" v="3294" actId="20577"/>
          <ac:spMkLst>
            <pc:docMk/>
            <pc:sldMk cId="1333538196" sldId="289"/>
            <ac:spMk id="3" creationId="{2D7177E1-F673-4DAC-9D21-175C33FFD225}"/>
          </ac:spMkLst>
        </pc:spChg>
        <pc:spChg chg="mod">
          <ac:chgData name="pipe muñoz" userId="66c5450c0ecff593" providerId="LiveId" clId="{7E073DA1-9FB7-4309-88CD-88F34A54368C}" dt="2021-04-26T19:45:01.522" v="4266" actId="20577"/>
          <ac:spMkLst>
            <pc:docMk/>
            <pc:sldMk cId="1333538196" sldId="289"/>
            <ac:spMk id="4" creationId="{5F0977C3-BD7D-4617-8DF1-56211456D512}"/>
          </ac:spMkLst>
        </pc:spChg>
        <pc:spChg chg="mod">
          <ac:chgData name="pipe muñoz" userId="66c5450c0ecff593" providerId="LiveId" clId="{7E073DA1-9FB7-4309-88CD-88F34A54368C}" dt="2021-04-26T16:28:04.467" v="3319" actId="14100"/>
          <ac:spMkLst>
            <pc:docMk/>
            <pc:sldMk cId="1333538196" sldId="289"/>
            <ac:spMk id="5" creationId="{3619E243-D955-4AE4-B703-304B0F84084C}"/>
          </ac:spMkLst>
        </pc:spChg>
        <pc:spChg chg="del">
          <ac:chgData name="pipe muñoz" userId="66c5450c0ecff593" providerId="LiveId" clId="{7E073DA1-9FB7-4309-88CD-88F34A54368C}" dt="2021-04-22T16:41:04.213" v="1455" actId="478"/>
          <ac:spMkLst>
            <pc:docMk/>
            <pc:sldMk cId="1333538196" sldId="289"/>
            <ac:spMk id="9" creationId="{B3F1A5A3-98FD-4344-B364-6537261AFA83}"/>
          </ac:spMkLst>
        </pc:spChg>
        <pc:picChg chg="del">
          <ac:chgData name="pipe muñoz" userId="66c5450c0ecff593" providerId="LiveId" clId="{7E073DA1-9FB7-4309-88CD-88F34A54368C}" dt="2021-04-22T16:41:00.840" v="1454" actId="478"/>
          <ac:picMkLst>
            <pc:docMk/>
            <pc:sldMk cId="1333538196" sldId="289"/>
            <ac:picMk id="8" creationId="{4133F1A0-16BF-4FE6-9005-4AEFFE742511}"/>
          </ac:picMkLst>
        </pc:picChg>
        <pc:picChg chg="add mod">
          <ac:chgData name="pipe muñoz" userId="66c5450c0ecff593" providerId="LiveId" clId="{7E073DA1-9FB7-4309-88CD-88F34A54368C}" dt="2021-04-26T16:39:42.715" v="3346" actId="14100"/>
          <ac:picMkLst>
            <pc:docMk/>
            <pc:sldMk cId="1333538196" sldId="289"/>
            <ac:picMk id="10" creationId="{317D6DD0-208A-412C-98CA-914348F827D4}"/>
          </ac:picMkLst>
        </pc:picChg>
      </pc:sldChg>
      <pc:sldChg chg="delSp modSp add mod">
        <pc:chgData name="pipe muñoz" userId="66c5450c0ecff593" providerId="LiveId" clId="{7E073DA1-9FB7-4309-88CD-88F34A54368C}" dt="2021-05-07T05:15:05.423" v="14397" actId="20577"/>
        <pc:sldMkLst>
          <pc:docMk/>
          <pc:sldMk cId="889529340" sldId="290"/>
        </pc:sldMkLst>
        <pc:spChg chg="mod">
          <ac:chgData name="pipe muñoz" userId="66c5450c0ecff593" providerId="LiveId" clId="{7E073DA1-9FB7-4309-88CD-88F34A54368C}" dt="2021-05-07T05:15:05.423" v="14397" actId="20577"/>
          <ac:spMkLst>
            <pc:docMk/>
            <pc:sldMk cId="889529340" sldId="290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6T17:10:19.962" v="3959" actId="20577"/>
          <ac:spMkLst>
            <pc:docMk/>
            <pc:sldMk cId="889529340" sldId="290"/>
            <ac:spMk id="4" creationId="{5F0977C3-BD7D-4617-8DF1-56211456D512}"/>
          </ac:spMkLst>
        </pc:spChg>
        <pc:picChg chg="del">
          <ac:chgData name="pipe muñoz" userId="66c5450c0ecff593" providerId="LiveId" clId="{7E073DA1-9FB7-4309-88CD-88F34A54368C}" dt="2021-04-22T16:51:57.384" v="1763" actId="478"/>
          <ac:picMkLst>
            <pc:docMk/>
            <pc:sldMk cId="889529340" sldId="290"/>
            <ac:picMk id="10" creationId="{317D6DD0-208A-412C-98CA-914348F827D4}"/>
          </ac:picMkLst>
        </pc:picChg>
      </pc:sldChg>
      <pc:sldChg chg="modSp add mod">
        <pc:chgData name="pipe muñoz" userId="66c5450c0ecff593" providerId="LiveId" clId="{7E073DA1-9FB7-4309-88CD-88F34A54368C}" dt="2021-04-26T15:49:44.326" v="3186" actId="20577"/>
        <pc:sldMkLst>
          <pc:docMk/>
          <pc:sldMk cId="4028918429" sldId="291"/>
        </pc:sldMkLst>
        <pc:spChg chg="mod">
          <ac:chgData name="pipe muñoz" userId="66c5450c0ecff593" providerId="LiveId" clId="{7E073DA1-9FB7-4309-88CD-88F34A54368C}" dt="2021-04-26T15:36:37.804" v="2516" actId="20577"/>
          <ac:spMkLst>
            <pc:docMk/>
            <pc:sldMk cId="4028918429" sldId="291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6T15:49:44.326" v="3186" actId="20577"/>
          <ac:spMkLst>
            <pc:docMk/>
            <pc:sldMk cId="4028918429" sldId="291"/>
            <ac:spMk id="4" creationId="{5F0977C3-BD7D-4617-8DF1-56211456D512}"/>
          </ac:spMkLst>
        </pc:spChg>
      </pc:sldChg>
      <pc:sldChg chg="add del">
        <pc:chgData name="pipe muñoz" userId="66c5450c0ecff593" providerId="LiveId" clId="{7E073DA1-9FB7-4309-88CD-88F34A54368C}" dt="2021-04-26T17:12:29.383" v="3961" actId="2890"/>
        <pc:sldMkLst>
          <pc:docMk/>
          <pc:sldMk cId="1843964316" sldId="292"/>
        </pc:sldMkLst>
      </pc:sldChg>
      <pc:sldChg chg="addSp modSp add mod">
        <pc:chgData name="pipe muñoz" userId="66c5450c0ecff593" providerId="LiveId" clId="{7E073DA1-9FB7-4309-88CD-88F34A54368C}" dt="2021-04-26T20:07:14.362" v="4694" actId="20577"/>
        <pc:sldMkLst>
          <pc:docMk/>
          <pc:sldMk cId="2659540117" sldId="292"/>
        </pc:sldMkLst>
        <pc:spChg chg="mod">
          <ac:chgData name="pipe muñoz" userId="66c5450c0ecff593" providerId="LiveId" clId="{7E073DA1-9FB7-4309-88CD-88F34A54368C}" dt="2021-04-26T20:07:14.362" v="4694" actId="20577"/>
          <ac:spMkLst>
            <pc:docMk/>
            <pc:sldMk cId="2659540117" sldId="292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6T17:12:48.793" v="3963" actId="20577"/>
          <ac:spMkLst>
            <pc:docMk/>
            <pc:sldMk cId="2659540117" sldId="292"/>
            <ac:spMk id="4" creationId="{5F0977C3-BD7D-4617-8DF1-56211456D512}"/>
          </ac:spMkLst>
        </pc:spChg>
        <pc:spChg chg="add mod">
          <ac:chgData name="pipe muñoz" userId="66c5450c0ecff593" providerId="LiveId" clId="{7E073DA1-9FB7-4309-88CD-88F34A54368C}" dt="2021-04-26T17:17:56.460" v="4098" actId="20577"/>
          <ac:spMkLst>
            <pc:docMk/>
            <pc:sldMk cId="2659540117" sldId="292"/>
            <ac:spMk id="9" creationId="{E3568B40-7A8F-40F6-8065-40E3F8C6C7ED}"/>
          </ac:spMkLst>
        </pc:spChg>
        <pc:picChg chg="add mod">
          <ac:chgData name="pipe muñoz" userId="66c5450c0ecff593" providerId="LiveId" clId="{7E073DA1-9FB7-4309-88CD-88F34A54368C}" dt="2021-04-26T17:15:06.697" v="3972" actId="1076"/>
          <ac:picMkLst>
            <pc:docMk/>
            <pc:sldMk cId="2659540117" sldId="292"/>
            <ac:picMk id="8" creationId="{0B29B514-1EBC-415E-84A1-432F206CE356}"/>
          </ac:picMkLst>
        </pc:picChg>
      </pc:sldChg>
      <pc:sldChg chg="addSp delSp modSp add mod">
        <pc:chgData name="pipe muñoz" userId="66c5450c0ecff593" providerId="LiveId" clId="{7E073DA1-9FB7-4309-88CD-88F34A54368C}" dt="2021-04-26T20:08:03.889" v="4696" actId="20577"/>
        <pc:sldMkLst>
          <pc:docMk/>
          <pc:sldMk cId="4263642358" sldId="293"/>
        </pc:sldMkLst>
        <pc:spChg chg="mod">
          <ac:chgData name="pipe muñoz" userId="66c5450c0ecff593" providerId="LiveId" clId="{7E073DA1-9FB7-4309-88CD-88F34A54368C}" dt="2021-04-26T20:08:03.889" v="4696" actId="20577"/>
          <ac:spMkLst>
            <pc:docMk/>
            <pc:sldMk cId="4263642358" sldId="293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6T20:02:49.529" v="4670" actId="20577"/>
          <ac:spMkLst>
            <pc:docMk/>
            <pc:sldMk cId="4263642358" sldId="293"/>
            <ac:spMk id="4" creationId="{5F0977C3-BD7D-4617-8DF1-56211456D512}"/>
          </ac:spMkLst>
        </pc:spChg>
        <pc:spChg chg="del">
          <ac:chgData name="pipe muñoz" userId="66c5450c0ecff593" providerId="LiveId" clId="{7E073DA1-9FB7-4309-88CD-88F34A54368C}" dt="2021-04-26T17:18:08.264" v="4100" actId="478"/>
          <ac:spMkLst>
            <pc:docMk/>
            <pc:sldMk cId="4263642358" sldId="293"/>
            <ac:spMk id="9" creationId="{E3568B40-7A8F-40F6-8065-40E3F8C6C7ED}"/>
          </ac:spMkLst>
        </pc:spChg>
        <pc:picChg chg="del">
          <ac:chgData name="pipe muñoz" userId="66c5450c0ecff593" providerId="LiveId" clId="{7E073DA1-9FB7-4309-88CD-88F34A54368C}" dt="2021-04-26T17:18:10.664" v="4101" actId="478"/>
          <ac:picMkLst>
            <pc:docMk/>
            <pc:sldMk cId="4263642358" sldId="293"/>
            <ac:picMk id="8" creationId="{0B29B514-1EBC-415E-84A1-432F206CE356}"/>
          </ac:picMkLst>
        </pc:picChg>
        <pc:picChg chg="add del mod">
          <ac:chgData name="pipe muñoz" userId="66c5450c0ecff593" providerId="LiveId" clId="{7E073DA1-9FB7-4309-88CD-88F34A54368C}" dt="2021-04-26T20:04:40.272" v="4681" actId="21"/>
          <ac:picMkLst>
            <pc:docMk/>
            <pc:sldMk cId="4263642358" sldId="293"/>
            <ac:picMk id="10" creationId="{F45E38B6-71FC-42C7-94D3-CD3B3E1C7434}"/>
          </ac:picMkLst>
        </pc:picChg>
      </pc:sldChg>
      <pc:sldChg chg="addSp delSp modSp add mod">
        <pc:chgData name="pipe muñoz" userId="66c5450c0ecff593" providerId="LiveId" clId="{7E073DA1-9FB7-4309-88CD-88F34A54368C}" dt="2021-04-26T20:08:18.109" v="4700" actId="20577"/>
        <pc:sldMkLst>
          <pc:docMk/>
          <pc:sldMk cId="1242776088" sldId="294"/>
        </pc:sldMkLst>
        <pc:spChg chg="mod">
          <ac:chgData name="pipe muñoz" userId="66c5450c0ecff593" providerId="LiveId" clId="{7E073DA1-9FB7-4309-88CD-88F34A54368C}" dt="2021-04-26T20:08:18.109" v="4700" actId="20577"/>
          <ac:spMkLst>
            <pc:docMk/>
            <pc:sldMk cId="1242776088" sldId="294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6T20:04:47.552" v="4682" actId="20577"/>
          <ac:spMkLst>
            <pc:docMk/>
            <pc:sldMk cId="1242776088" sldId="294"/>
            <ac:spMk id="4" creationId="{5F0977C3-BD7D-4617-8DF1-56211456D512}"/>
          </ac:spMkLst>
        </pc:spChg>
        <pc:picChg chg="del">
          <ac:chgData name="pipe muñoz" userId="66c5450c0ecff593" providerId="LiveId" clId="{7E073DA1-9FB7-4309-88CD-88F34A54368C}" dt="2021-04-26T20:04:33.709" v="4680" actId="478"/>
          <ac:picMkLst>
            <pc:docMk/>
            <pc:sldMk cId="1242776088" sldId="294"/>
            <ac:picMk id="10" creationId="{F45E38B6-71FC-42C7-94D3-CD3B3E1C7434}"/>
          </ac:picMkLst>
        </pc:picChg>
        <pc:picChg chg="add mod">
          <ac:chgData name="pipe muñoz" userId="66c5450c0ecff593" providerId="LiveId" clId="{7E073DA1-9FB7-4309-88CD-88F34A54368C}" dt="2021-04-26T20:04:53.793" v="4685" actId="1076"/>
          <ac:picMkLst>
            <pc:docMk/>
            <pc:sldMk cId="1242776088" sldId="294"/>
            <ac:picMk id="20" creationId="{435A5CB1-1372-455B-A841-8452D4A93E1F}"/>
          </ac:picMkLst>
        </pc:picChg>
      </pc:sldChg>
      <pc:sldChg chg="addSp delSp modSp add mod">
        <pc:chgData name="pipe muñoz" userId="66c5450c0ecff593" providerId="LiveId" clId="{7E073DA1-9FB7-4309-88CD-88F34A54368C}" dt="2021-04-26T22:49:45.082" v="5180" actId="14100"/>
        <pc:sldMkLst>
          <pc:docMk/>
          <pc:sldMk cId="770392284" sldId="295"/>
        </pc:sldMkLst>
        <pc:spChg chg="mod">
          <ac:chgData name="pipe muñoz" userId="66c5450c0ecff593" providerId="LiveId" clId="{7E073DA1-9FB7-4309-88CD-88F34A54368C}" dt="2021-04-26T20:08:57.319" v="4712" actId="20577"/>
          <ac:spMkLst>
            <pc:docMk/>
            <pc:sldMk cId="770392284" sldId="295"/>
            <ac:spMk id="2" creationId="{A6BA76B3-D03C-4451-8EB4-18D3076077B3}"/>
          </ac:spMkLst>
        </pc:spChg>
        <pc:spChg chg="add del">
          <ac:chgData name="pipe muñoz" userId="66c5450c0ecff593" providerId="LiveId" clId="{7E073DA1-9FB7-4309-88CD-88F34A54368C}" dt="2021-04-26T22:09:03.486" v="5021"/>
          <ac:spMkLst>
            <pc:docMk/>
            <pc:sldMk cId="770392284" sldId="295"/>
            <ac:spMk id="3" creationId="{B1C43C46-0408-4B89-A932-F3D9E844F51B}"/>
          </ac:spMkLst>
        </pc:spChg>
        <pc:spChg chg="mod">
          <ac:chgData name="pipe muñoz" userId="66c5450c0ecff593" providerId="LiveId" clId="{7E073DA1-9FB7-4309-88CD-88F34A54368C}" dt="2021-04-26T22:47:56.611" v="5170" actId="12"/>
          <ac:spMkLst>
            <pc:docMk/>
            <pc:sldMk cId="770392284" sldId="295"/>
            <ac:spMk id="4" creationId="{5F0977C3-BD7D-4617-8DF1-56211456D512}"/>
          </ac:spMkLst>
        </pc:spChg>
        <pc:spChg chg="add del mod">
          <ac:chgData name="pipe muñoz" userId="66c5450c0ecff593" providerId="LiveId" clId="{7E073DA1-9FB7-4309-88CD-88F34A54368C}" dt="2021-04-26T22:09:02.432" v="5020"/>
          <ac:spMkLst>
            <pc:docMk/>
            <pc:sldMk cId="770392284" sldId="295"/>
            <ac:spMk id="8" creationId="{48BB6B1D-16B4-4814-A75A-51B5D5F35AD0}"/>
          </ac:spMkLst>
        </pc:spChg>
        <pc:picChg chg="add mod">
          <ac:chgData name="pipe muñoz" userId="66c5450c0ecff593" providerId="LiveId" clId="{7E073DA1-9FB7-4309-88CD-88F34A54368C}" dt="2021-04-26T22:49:45.082" v="5180" actId="14100"/>
          <ac:picMkLst>
            <pc:docMk/>
            <pc:sldMk cId="770392284" sldId="295"/>
            <ac:picMk id="10" creationId="{5E9CAF23-F6EB-4138-8C28-F01F648853E9}"/>
          </ac:picMkLst>
        </pc:picChg>
        <pc:picChg chg="del">
          <ac:chgData name="pipe muñoz" userId="66c5450c0ecff593" providerId="LiveId" clId="{7E073DA1-9FB7-4309-88CD-88F34A54368C}" dt="2021-04-26T20:05:17.968" v="4687" actId="478"/>
          <ac:picMkLst>
            <pc:docMk/>
            <pc:sldMk cId="770392284" sldId="295"/>
            <ac:picMk id="20" creationId="{435A5CB1-1372-455B-A841-8452D4A93E1F}"/>
          </ac:picMkLst>
        </pc:picChg>
      </pc:sldChg>
      <pc:sldChg chg="addSp delSp modSp add mod">
        <pc:chgData name="pipe muñoz" userId="66c5450c0ecff593" providerId="LiveId" clId="{7E073DA1-9FB7-4309-88CD-88F34A54368C}" dt="2021-04-26T23:19:46.342" v="6065" actId="1076"/>
        <pc:sldMkLst>
          <pc:docMk/>
          <pc:sldMk cId="2473535221" sldId="296"/>
        </pc:sldMkLst>
        <pc:spChg chg="mod">
          <ac:chgData name="pipe muñoz" userId="66c5450c0ecff593" providerId="LiveId" clId="{7E073DA1-9FB7-4309-88CD-88F34A54368C}" dt="2021-04-26T23:18:02.195" v="6060" actId="5793"/>
          <ac:spMkLst>
            <pc:docMk/>
            <pc:sldMk cId="2473535221" sldId="296"/>
            <ac:spMk id="4" creationId="{5F0977C3-BD7D-4617-8DF1-56211456D512}"/>
          </ac:spMkLst>
        </pc:spChg>
        <pc:picChg chg="add mod">
          <ac:chgData name="pipe muñoz" userId="66c5450c0ecff593" providerId="LiveId" clId="{7E073DA1-9FB7-4309-88CD-88F34A54368C}" dt="2021-04-26T23:19:46.342" v="6065" actId="1076"/>
          <ac:picMkLst>
            <pc:docMk/>
            <pc:sldMk cId="2473535221" sldId="296"/>
            <ac:picMk id="8" creationId="{471F8A59-BA86-4259-93F9-040566614689}"/>
          </ac:picMkLst>
        </pc:picChg>
        <pc:picChg chg="del">
          <ac:chgData name="pipe muñoz" userId="66c5450c0ecff593" providerId="LiveId" clId="{7E073DA1-9FB7-4309-88CD-88F34A54368C}" dt="2021-04-26T22:50:04.578" v="5182" actId="478"/>
          <ac:picMkLst>
            <pc:docMk/>
            <pc:sldMk cId="2473535221" sldId="296"/>
            <ac:picMk id="10" creationId="{5E9CAF23-F6EB-4138-8C28-F01F648853E9}"/>
          </ac:picMkLst>
        </pc:picChg>
      </pc:sldChg>
      <pc:sldChg chg="delSp modSp add mod">
        <pc:chgData name="pipe muñoz" userId="66c5450c0ecff593" providerId="LiveId" clId="{7E073DA1-9FB7-4309-88CD-88F34A54368C}" dt="2021-04-27T00:40:45.363" v="6851" actId="20577"/>
        <pc:sldMkLst>
          <pc:docMk/>
          <pc:sldMk cId="3332522533" sldId="297"/>
        </pc:sldMkLst>
        <pc:spChg chg="mod">
          <ac:chgData name="pipe muñoz" userId="66c5450c0ecff593" providerId="LiveId" clId="{7E073DA1-9FB7-4309-88CD-88F34A54368C}" dt="2021-04-27T00:40:45.363" v="6851" actId="20577"/>
          <ac:spMkLst>
            <pc:docMk/>
            <pc:sldMk cId="3332522533" sldId="297"/>
            <ac:spMk id="4" creationId="{5F0977C3-BD7D-4617-8DF1-56211456D512}"/>
          </ac:spMkLst>
        </pc:spChg>
        <pc:picChg chg="del">
          <ac:chgData name="pipe muñoz" userId="66c5450c0ecff593" providerId="LiveId" clId="{7E073DA1-9FB7-4309-88CD-88F34A54368C}" dt="2021-04-26T23:20:46.870" v="6068" actId="478"/>
          <ac:picMkLst>
            <pc:docMk/>
            <pc:sldMk cId="3332522533" sldId="297"/>
            <ac:picMk id="8" creationId="{471F8A59-BA86-4259-93F9-040566614689}"/>
          </ac:picMkLst>
        </pc:picChg>
      </pc:sldChg>
      <pc:sldChg chg="addSp modSp add mod">
        <pc:chgData name="pipe muñoz" userId="66c5450c0ecff593" providerId="LiveId" clId="{7E073DA1-9FB7-4309-88CD-88F34A54368C}" dt="2021-04-27T00:42:06.918" v="6860" actId="1076"/>
        <pc:sldMkLst>
          <pc:docMk/>
          <pc:sldMk cId="98580853" sldId="298"/>
        </pc:sldMkLst>
        <pc:spChg chg="mod">
          <ac:chgData name="pipe muñoz" userId="66c5450c0ecff593" providerId="LiveId" clId="{7E073DA1-9FB7-4309-88CD-88F34A54368C}" dt="2021-04-27T00:41:08.235" v="6853" actId="20577"/>
          <ac:spMkLst>
            <pc:docMk/>
            <pc:sldMk cId="98580853" sldId="298"/>
            <ac:spMk id="4" creationId="{5F0977C3-BD7D-4617-8DF1-56211456D512}"/>
          </ac:spMkLst>
        </pc:spChg>
        <pc:picChg chg="add mod">
          <ac:chgData name="pipe muñoz" userId="66c5450c0ecff593" providerId="LiveId" clId="{7E073DA1-9FB7-4309-88CD-88F34A54368C}" dt="2021-04-27T00:42:06.918" v="6860" actId="1076"/>
          <ac:picMkLst>
            <pc:docMk/>
            <pc:sldMk cId="98580853" sldId="298"/>
            <ac:picMk id="8" creationId="{E54D3D92-8EF5-4138-B853-75A927CB450A}"/>
          </ac:picMkLst>
        </pc:picChg>
      </pc:sldChg>
      <pc:sldChg chg="addSp delSp modSp add mod">
        <pc:chgData name="pipe muñoz" userId="66c5450c0ecff593" providerId="LiveId" clId="{7E073DA1-9FB7-4309-88CD-88F34A54368C}" dt="2021-05-05T21:48:48.289" v="13770" actId="20577"/>
        <pc:sldMkLst>
          <pc:docMk/>
          <pc:sldMk cId="475913437" sldId="299"/>
        </pc:sldMkLst>
        <pc:spChg chg="mod">
          <ac:chgData name="pipe muñoz" userId="66c5450c0ecff593" providerId="LiveId" clId="{7E073DA1-9FB7-4309-88CD-88F34A54368C}" dt="2021-04-27T19:25:09.046" v="6956" actId="12"/>
          <ac:spMkLst>
            <pc:docMk/>
            <pc:sldMk cId="475913437" sldId="299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5-05T21:48:48.289" v="13770" actId="20577"/>
          <ac:spMkLst>
            <pc:docMk/>
            <pc:sldMk cId="475913437" sldId="299"/>
            <ac:spMk id="4" creationId="{5F0977C3-BD7D-4617-8DF1-56211456D512}"/>
          </ac:spMkLst>
        </pc:spChg>
        <pc:picChg chg="del">
          <ac:chgData name="pipe muñoz" userId="66c5450c0ecff593" providerId="LiveId" clId="{7E073DA1-9FB7-4309-88CD-88F34A54368C}" dt="2021-04-27T19:16:38.335" v="6862" actId="478"/>
          <ac:picMkLst>
            <pc:docMk/>
            <pc:sldMk cId="475913437" sldId="299"/>
            <ac:picMk id="8" creationId="{E54D3D92-8EF5-4138-B853-75A927CB450A}"/>
          </ac:picMkLst>
        </pc:picChg>
        <pc:picChg chg="add del mod">
          <ac:chgData name="pipe muñoz" userId="66c5450c0ecff593" providerId="LiveId" clId="{7E073DA1-9FB7-4309-88CD-88F34A54368C}" dt="2021-04-27T21:00:13.236" v="8000" actId="478"/>
          <ac:picMkLst>
            <pc:docMk/>
            <pc:sldMk cId="475913437" sldId="299"/>
            <ac:picMk id="9" creationId="{B13EB852-DF38-4679-87AC-7BE83B7B91CC}"/>
          </ac:picMkLst>
        </pc:picChg>
      </pc:sldChg>
      <pc:sldChg chg="modSp add mod">
        <pc:chgData name="pipe muñoz" userId="66c5450c0ecff593" providerId="LiveId" clId="{7E073DA1-9FB7-4309-88CD-88F34A54368C}" dt="2021-04-27T21:00:00.637" v="7999" actId="1076"/>
        <pc:sldMkLst>
          <pc:docMk/>
          <pc:sldMk cId="3441243467" sldId="300"/>
        </pc:sldMkLst>
        <pc:spChg chg="mod">
          <ac:chgData name="pipe muñoz" userId="66c5450c0ecff593" providerId="LiveId" clId="{7E073DA1-9FB7-4309-88CD-88F34A54368C}" dt="2021-04-27T20:59:50.309" v="7995" actId="20577"/>
          <ac:spMkLst>
            <pc:docMk/>
            <pc:sldMk cId="3441243467" sldId="300"/>
            <ac:spMk id="4" creationId="{5F0977C3-BD7D-4617-8DF1-56211456D512}"/>
          </ac:spMkLst>
        </pc:spChg>
        <pc:picChg chg="mod">
          <ac:chgData name="pipe muñoz" userId="66c5450c0ecff593" providerId="LiveId" clId="{7E073DA1-9FB7-4309-88CD-88F34A54368C}" dt="2021-04-27T21:00:00.637" v="7999" actId="1076"/>
          <ac:picMkLst>
            <pc:docMk/>
            <pc:sldMk cId="3441243467" sldId="300"/>
            <ac:picMk id="9" creationId="{B13EB852-DF38-4679-87AC-7BE83B7B91CC}"/>
          </ac:picMkLst>
        </pc:picChg>
      </pc:sldChg>
      <pc:sldChg chg="delSp modSp add mod">
        <pc:chgData name="pipe muñoz" userId="66c5450c0ecff593" providerId="LiveId" clId="{7E073DA1-9FB7-4309-88CD-88F34A54368C}" dt="2021-04-27T21:33:15.858" v="8611" actId="20577"/>
        <pc:sldMkLst>
          <pc:docMk/>
          <pc:sldMk cId="3898611870" sldId="301"/>
        </pc:sldMkLst>
        <pc:spChg chg="mod">
          <ac:chgData name="pipe muñoz" userId="66c5450c0ecff593" providerId="LiveId" clId="{7E073DA1-9FB7-4309-88CD-88F34A54368C}" dt="2021-04-27T21:09:24.522" v="8022" actId="20577"/>
          <ac:spMkLst>
            <pc:docMk/>
            <pc:sldMk cId="3898611870" sldId="301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7T21:33:15.858" v="8611" actId="20577"/>
          <ac:spMkLst>
            <pc:docMk/>
            <pc:sldMk cId="3898611870" sldId="301"/>
            <ac:spMk id="4" creationId="{5F0977C3-BD7D-4617-8DF1-56211456D512}"/>
          </ac:spMkLst>
        </pc:spChg>
        <pc:picChg chg="del">
          <ac:chgData name="pipe muñoz" userId="66c5450c0ecff593" providerId="LiveId" clId="{7E073DA1-9FB7-4309-88CD-88F34A54368C}" dt="2021-04-27T21:00:21.968" v="8002" actId="478"/>
          <ac:picMkLst>
            <pc:docMk/>
            <pc:sldMk cId="3898611870" sldId="301"/>
            <ac:picMk id="9" creationId="{B13EB852-DF38-4679-87AC-7BE83B7B91CC}"/>
          </ac:picMkLst>
        </pc:picChg>
      </pc:sldChg>
      <pc:sldChg chg="addSp modSp add mod">
        <pc:chgData name="pipe muñoz" userId="66c5450c0ecff593" providerId="LiveId" clId="{7E073DA1-9FB7-4309-88CD-88F34A54368C}" dt="2021-04-27T21:37:11.061" v="8620" actId="732"/>
        <pc:sldMkLst>
          <pc:docMk/>
          <pc:sldMk cId="1759470375" sldId="302"/>
        </pc:sldMkLst>
        <pc:spChg chg="mod">
          <ac:chgData name="pipe muñoz" userId="66c5450c0ecff593" providerId="LiveId" clId="{7E073DA1-9FB7-4309-88CD-88F34A54368C}" dt="2021-04-27T21:36:37.811" v="8614" actId="5793"/>
          <ac:spMkLst>
            <pc:docMk/>
            <pc:sldMk cId="1759470375" sldId="302"/>
            <ac:spMk id="4" creationId="{5F0977C3-BD7D-4617-8DF1-56211456D512}"/>
          </ac:spMkLst>
        </pc:spChg>
        <pc:picChg chg="add mod modCrop">
          <ac:chgData name="pipe muñoz" userId="66c5450c0ecff593" providerId="LiveId" clId="{7E073DA1-9FB7-4309-88CD-88F34A54368C}" dt="2021-04-27T21:37:11.061" v="8620" actId="732"/>
          <ac:picMkLst>
            <pc:docMk/>
            <pc:sldMk cId="1759470375" sldId="302"/>
            <ac:picMk id="8" creationId="{60A683A6-E811-41CB-80BE-2C1F2063ED42}"/>
          </ac:picMkLst>
        </pc:picChg>
      </pc:sldChg>
      <pc:sldChg chg="addSp delSp modSp add mod">
        <pc:chgData name="pipe muñoz" userId="66c5450c0ecff593" providerId="LiveId" clId="{7E073DA1-9FB7-4309-88CD-88F34A54368C}" dt="2021-04-29T03:07:36.492" v="9070" actId="313"/>
        <pc:sldMkLst>
          <pc:docMk/>
          <pc:sldMk cId="362212115" sldId="303"/>
        </pc:sldMkLst>
        <pc:spChg chg="mod">
          <ac:chgData name="pipe muñoz" userId="66c5450c0ecff593" providerId="LiveId" clId="{7E073DA1-9FB7-4309-88CD-88F34A54368C}" dt="2021-04-27T22:54:54.515" v="8732" actId="20577"/>
          <ac:spMkLst>
            <pc:docMk/>
            <pc:sldMk cId="362212115" sldId="303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9T03:07:36.492" v="9070" actId="313"/>
          <ac:spMkLst>
            <pc:docMk/>
            <pc:sldMk cId="362212115" sldId="303"/>
            <ac:spMk id="4" creationId="{5F0977C3-BD7D-4617-8DF1-56211456D512}"/>
          </ac:spMkLst>
        </pc:spChg>
        <pc:picChg chg="add mod">
          <ac:chgData name="pipe muñoz" userId="66c5450c0ecff593" providerId="LiveId" clId="{7E073DA1-9FB7-4309-88CD-88F34A54368C}" dt="2021-04-29T03:07:33.015" v="9069" actId="14100"/>
          <ac:picMkLst>
            <pc:docMk/>
            <pc:sldMk cId="362212115" sldId="303"/>
            <ac:picMk id="8" creationId="{1B8613F1-028A-4A6D-B3B0-842C25CAB5EB}"/>
          </ac:picMkLst>
        </pc:picChg>
        <pc:picChg chg="del">
          <ac:chgData name="pipe muñoz" userId="66c5450c0ecff593" providerId="LiveId" clId="{7E073DA1-9FB7-4309-88CD-88F34A54368C}" dt="2021-04-27T21:37:26.035" v="8622" actId="478"/>
          <ac:picMkLst>
            <pc:docMk/>
            <pc:sldMk cId="362212115" sldId="303"/>
            <ac:picMk id="8" creationId="{60A683A6-E811-41CB-80BE-2C1F2063ED42}"/>
          </ac:picMkLst>
        </pc:picChg>
      </pc:sldChg>
      <pc:sldChg chg="addSp delSp modSp add mod">
        <pc:chgData name="pipe muñoz" userId="66c5450c0ecff593" providerId="LiveId" clId="{7E073DA1-9FB7-4309-88CD-88F34A54368C}" dt="2021-04-29T20:38:32.881" v="9573" actId="1076"/>
        <pc:sldMkLst>
          <pc:docMk/>
          <pc:sldMk cId="1587873509" sldId="304"/>
        </pc:sldMkLst>
        <pc:spChg chg="mod">
          <ac:chgData name="pipe muñoz" userId="66c5450c0ecff593" providerId="LiveId" clId="{7E073DA1-9FB7-4309-88CD-88F34A54368C}" dt="2021-04-29T20:26:38.229" v="9282" actId="313"/>
          <ac:spMkLst>
            <pc:docMk/>
            <pc:sldMk cId="1587873509" sldId="304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9T20:31:08.777" v="9568" actId="20577"/>
          <ac:spMkLst>
            <pc:docMk/>
            <pc:sldMk cId="1587873509" sldId="304"/>
            <ac:spMk id="4" creationId="{5F0977C3-BD7D-4617-8DF1-56211456D512}"/>
          </ac:spMkLst>
        </pc:spChg>
        <pc:picChg chg="del">
          <ac:chgData name="pipe muñoz" userId="66c5450c0ecff593" providerId="LiveId" clId="{7E073DA1-9FB7-4309-88CD-88F34A54368C}" dt="2021-04-29T19:39:54.083" v="9124" actId="478"/>
          <ac:picMkLst>
            <pc:docMk/>
            <pc:sldMk cId="1587873509" sldId="304"/>
            <ac:picMk id="8" creationId="{1B8613F1-028A-4A6D-B3B0-842C25CAB5EB}"/>
          </ac:picMkLst>
        </pc:picChg>
        <pc:picChg chg="add mod">
          <ac:chgData name="pipe muñoz" userId="66c5450c0ecff593" providerId="LiveId" clId="{7E073DA1-9FB7-4309-88CD-88F34A54368C}" dt="2021-04-29T20:38:32.881" v="9573" actId="1076"/>
          <ac:picMkLst>
            <pc:docMk/>
            <pc:sldMk cId="1587873509" sldId="304"/>
            <ac:picMk id="9" creationId="{127B9BEC-A6B8-4513-81BD-3C4EB51CCCE3}"/>
          </ac:picMkLst>
        </pc:picChg>
      </pc:sldChg>
      <pc:sldChg chg="addSp delSp modSp add mod">
        <pc:chgData name="pipe muñoz" userId="66c5450c0ecff593" providerId="LiveId" clId="{7E073DA1-9FB7-4309-88CD-88F34A54368C}" dt="2021-04-29T21:02:00.690" v="10100" actId="5793"/>
        <pc:sldMkLst>
          <pc:docMk/>
          <pc:sldMk cId="848240361" sldId="305"/>
        </pc:sldMkLst>
        <pc:spChg chg="mod">
          <ac:chgData name="pipe muñoz" userId="66c5450c0ecff593" providerId="LiveId" clId="{7E073DA1-9FB7-4309-88CD-88F34A54368C}" dt="2021-04-29T20:55:08.032" v="9692" actId="20577"/>
          <ac:spMkLst>
            <pc:docMk/>
            <pc:sldMk cId="848240361" sldId="305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9T21:02:00.690" v="10100" actId="5793"/>
          <ac:spMkLst>
            <pc:docMk/>
            <pc:sldMk cId="848240361" sldId="305"/>
            <ac:spMk id="4" creationId="{5F0977C3-BD7D-4617-8DF1-56211456D512}"/>
          </ac:spMkLst>
        </pc:spChg>
        <pc:picChg chg="add mod">
          <ac:chgData name="pipe muñoz" userId="66c5450c0ecff593" providerId="LiveId" clId="{7E073DA1-9FB7-4309-88CD-88F34A54368C}" dt="2021-04-29T21:01:46.700" v="10078" actId="1076"/>
          <ac:picMkLst>
            <pc:docMk/>
            <pc:sldMk cId="848240361" sldId="305"/>
            <ac:picMk id="8" creationId="{B5365A29-0E91-4386-8375-B4F998BB809F}"/>
          </ac:picMkLst>
        </pc:picChg>
        <pc:picChg chg="del">
          <ac:chgData name="pipe muñoz" userId="66c5450c0ecff593" providerId="LiveId" clId="{7E073DA1-9FB7-4309-88CD-88F34A54368C}" dt="2021-04-29T20:38:53.592" v="9576" actId="478"/>
          <ac:picMkLst>
            <pc:docMk/>
            <pc:sldMk cId="848240361" sldId="305"/>
            <ac:picMk id="9" creationId="{127B9BEC-A6B8-4513-81BD-3C4EB51CCCE3}"/>
          </ac:picMkLst>
        </pc:picChg>
      </pc:sldChg>
      <pc:sldChg chg="addSp delSp modSp add mod">
        <pc:chgData name="pipe muñoz" userId="66c5450c0ecff593" providerId="LiveId" clId="{7E073DA1-9FB7-4309-88CD-88F34A54368C}" dt="2021-04-29T21:32:55.970" v="10583" actId="1076"/>
        <pc:sldMkLst>
          <pc:docMk/>
          <pc:sldMk cId="2580021807" sldId="306"/>
        </pc:sldMkLst>
        <pc:spChg chg="mod">
          <ac:chgData name="pipe muñoz" userId="66c5450c0ecff593" providerId="LiveId" clId="{7E073DA1-9FB7-4309-88CD-88F34A54368C}" dt="2021-04-29T21:06:20.513" v="10134" actId="20577"/>
          <ac:spMkLst>
            <pc:docMk/>
            <pc:sldMk cId="2580021807" sldId="306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29T21:32:27.131" v="10578" actId="20577"/>
          <ac:spMkLst>
            <pc:docMk/>
            <pc:sldMk cId="2580021807" sldId="306"/>
            <ac:spMk id="4" creationId="{5F0977C3-BD7D-4617-8DF1-56211456D512}"/>
          </ac:spMkLst>
        </pc:spChg>
        <pc:picChg chg="del">
          <ac:chgData name="pipe muñoz" userId="66c5450c0ecff593" providerId="LiveId" clId="{7E073DA1-9FB7-4309-88CD-88F34A54368C}" dt="2021-04-29T21:02:17.583" v="10103" actId="478"/>
          <ac:picMkLst>
            <pc:docMk/>
            <pc:sldMk cId="2580021807" sldId="306"/>
            <ac:picMk id="8" creationId="{B5365A29-0E91-4386-8375-B4F998BB809F}"/>
          </ac:picMkLst>
        </pc:picChg>
        <pc:picChg chg="add mod">
          <ac:chgData name="pipe muñoz" userId="66c5450c0ecff593" providerId="LiveId" clId="{7E073DA1-9FB7-4309-88CD-88F34A54368C}" dt="2021-04-29T21:32:55.970" v="10583" actId="1076"/>
          <ac:picMkLst>
            <pc:docMk/>
            <pc:sldMk cId="2580021807" sldId="306"/>
            <ac:picMk id="9" creationId="{D9EE8073-B876-4A7E-846B-BFF3187BB411}"/>
          </ac:picMkLst>
        </pc:picChg>
      </pc:sldChg>
      <pc:sldChg chg="delSp modSp add mod">
        <pc:chgData name="pipe muñoz" userId="66c5450c0ecff593" providerId="LiveId" clId="{7E073DA1-9FB7-4309-88CD-88F34A54368C}" dt="2021-04-30T19:45:06.214" v="11564" actId="20577"/>
        <pc:sldMkLst>
          <pc:docMk/>
          <pc:sldMk cId="191057814" sldId="307"/>
        </pc:sldMkLst>
        <pc:spChg chg="mod">
          <ac:chgData name="pipe muñoz" userId="66c5450c0ecff593" providerId="LiveId" clId="{7E073DA1-9FB7-4309-88CD-88F34A54368C}" dt="2021-04-30T19:25:13.214" v="10645" actId="313"/>
          <ac:spMkLst>
            <pc:docMk/>
            <pc:sldMk cId="191057814" sldId="307"/>
            <ac:spMk id="2" creationId="{A6BA76B3-D03C-4451-8EB4-18D3076077B3}"/>
          </ac:spMkLst>
        </pc:spChg>
        <pc:spChg chg="mod">
          <ac:chgData name="pipe muñoz" userId="66c5450c0ecff593" providerId="LiveId" clId="{7E073DA1-9FB7-4309-88CD-88F34A54368C}" dt="2021-04-30T19:45:06.214" v="11564" actId="20577"/>
          <ac:spMkLst>
            <pc:docMk/>
            <pc:sldMk cId="191057814" sldId="307"/>
            <ac:spMk id="4" creationId="{5F0977C3-BD7D-4617-8DF1-56211456D512}"/>
          </ac:spMkLst>
        </pc:spChg>
        <pc:picChg chg="del">
          <ac:chgData name="pipe muñoz" userId="66c5450c0ecff593" providerId="LiveId" clId="{7E073DA1-9FB7-4309-88CD-88F34A54368C}" dt="2021-04-29T21:33:08.716" v="10586" actId="478"/>
          <ac:picMkLst>
            <pc:docMk/>
            <pc:sldMk cId="191057814" sldId="307"/>
            <ac:picMk id="9" creationId="{D9EE8073-B876-4A7E-846B-BFF3187BB411}"/>
          </ac:picMkLst>
        </pc:picChg>
      </pc:sldChg>
      <pc:sldChg chg="addSp delSp modSp add mod">
        <pc:chgData name="pipe muñoz" userId="66c5450c0ecff593" providerId="LiveId" clId="{7E073DA1-9FB7-4309-88CD-88F34A54368C}" dt="2021-04-30T19:52:40.315" v="11568" actId="27614"/>
        <pc:sldMkLst>
          <pc:docMk/>
          <pc:sldMk cId="3738595245" sldId="308"/>
        </pc:sldMkLst>
        <pc:spChg chg="del mod">
          <ac:chgData name="pipe muñoz" userId="66c5450c0ecff593" providerId="LiveId" clId="{7E073DA1-9FB7-4309-88CD-88F34A54368C}" dt="2021-04-30T19:52:33.015" v="11567" actId="931"/>
          <ac:spMkLst>
            <pc:docMk/>
            <pc:sldMk cId="3738595245" sldId="308"/>
            <ac:spMk id="4" creationId="{5F0977C3-BD7D-4617-8DF1-56211456D512}"/>
          </ac:spMkLst>
        </pc:spChg>
        <pc:picChg chg="add mod">
          <ac:chgData name="pipe muñoz" userId="66c5450c0ecff593" providerId="LiveId" clId="{7E073DA1-9FB7-4309-88CD-88F34A54368C}" dt="2021-04-30T19:52:40.315" v="11568" actId="27614"/>
          <ac:picMkLst>
            <pc:docMk/>
            <pc:sldMk cId="3738595245" sldId="308"/>
            <ac:picMk id="8" creationId="{529574AB-85E1-40F9-AE3F-E626C74658F9}"/>
          </ac:picMkLst>
        </pc:picChg>
      </pc:sldChg>
      <pc:sldChg chg="addSp delSp modSp add del mod">
        <pc:chgData name="pipe muñoz" userId="66c5450c0ecff593" providerId="LiveId" clId="{7E073DA1-9FB7-4309-88CD-88F34A54368C}" dt="2021-05-06T17:44:59.685" v="14392" actId="47"/>
        <pc:sldMkLst>
          <pc:docMk/>
          <pc:sldMk cId="3531733415" sldId="309"/>
        </pc:sldMkLst>
        <pc:spChg chg="mod">
          <ac:chgData name="pipe muñoz" userId="66c5450c0ecff593" providerId="LiveId" clId="{7E073DA1-9FB7-4309-88CD-88F34A54368C}" dt="2021-04-30T20:06:52.878" v="11681" actId="20577"/>
          <ac:spMkLst>
            <pc:docMk/>
            <pc:sldMk cId="3531733415" sldId="309"/>
            <ac:spMk id="2" creationId="{A6BA76B3-D03C-4451-8EB4-18D3076077B3}"/>
          </ac:spMkLst>
        </pc:spChg>
        <pc:spChg chg="add mod">
          <ac:chgData name="pipe muñoz" userId="66c5450c0ecff593" providerId="LiveId" clId="{7E073DA1-9FB7-4309-88CD-88F34A54368C}" dt="2021-04-30T20:50:36.945" v="12538" actId="14100"/>
          <ac:spMkLst>
            <pc:docMk/>
            <pc:sldMk cId="3531733415" sldId="309"/>
            <ac:spMk id="4" creationId="{9B8C5A2C-9394-4EC2-BF9B-D7F0A90E66BD}"/>
          </ac:spMkLst>
        </pc:spChg>
        <pc:picChg chg="del">
          <ac:chgData name="pipe muñoz" userId="66c5450c0ecff593" providerId="LiveId" clId="{7E073DA1-9FB7-4309-88CD-88F34A54368C}" dt="2021-04-30T19:52:51.120" v="11570" actId="478"/>
          <ac:picMkLst>
            <pc:docMk/>
            <pc:sldMk cId="3531733415" sldId="309"/>
            <ac:picMk id="8" creationId="{529574AB-85E1-40F9-AE3F-E626C74658F9}"/>
          </ac:picMkLst>
        </pc:picChg>
      </pc:sldChg>
      <pc:sldChg chg="addSp modSp add del mod">
        <pc:chgData name="pipe muñoz" userId="66c5450c0ecff593" providerId="LiveId" clId="{7E073DA1-9FB7-4309-88CD-88F34A54368C}" dt="2021-05-06T17:44:59.685" v="14392" actId="47"/>
        <pc:sldMkLst>
          <pc:docMk/>
          <pc:sldMk cId="3992422163" sldId="310"/>
        </pc:sldMkLst>
        <pc:spChg chg="mod">
          <ac:chgData name="pipe muñoz" userId="66c5450c0ecff593" providerId="LiveId" clId="{7E073DA1-9FB7-4309-88CD-88F34A54368C}" dt="2021-04-30T20:55:17.343" v="12542" actId="20577"/>
          <ac:spMkLst>
            <pc:docMk/>
            <pc:sldMk cId="3992422163" sldId="310"/>
            <ac:spMk id="4" creationId="{9B8C5A2C-9394-4EC2-BF9B-D7F0A90E66BD}"/>
          </ac:spMkLst>
        </pc:spChg>
        <pc:picChg chg="add mod">
          <ac:chgData name="pipe muñoz" userId="66c5450c0ecff593" providerId="LiveId" clId="{7E073DA1-9FB7-4309-88CD-88F34A54368C}" dt="2021-04-30T20:56:26.077" v="12547" actId="962"/>
          <ac:picMkLst>
            <pc:docMk/>
            <pc:sldMk cId="3992422163" sldId="310"/>
            <ac:picMk id="8" creationId="{6CCEEA89-45AD-461D-89D8-8DD12943893A}"/>
          </ac:picMkLst>
        </pc:picChg>
      </pc:sldChg>
      <pc:sldChg chg="delSp modSp add del mod">
        <pc:chgData name="pipe muñoz" userId="66c5450c0ecff593" providerId="LiveId" clId="{7E073DA1-9FB7-4309-88CD-88F34A54368C}" dt="2021-05-06T17:44:59.685" v="14392" actId="47"/>
        <pc:sldMkLst>
          <pc:docMk/>
          <pc:sldMk cId="4052373167" sldId="311"/>
        </pc:sldMkLst>
        <pc:spChg chg="mod">
          <ac:chgData name="pipe muñoz" userId="66c5450c0ecff593" providerId="LiveId" clId="{7E073DA1-9FB7-4309-88CD-88F34A54368C}" dt="2021-04-30T21:07:52.228" v="12615" actId="20577"/>
          <ac:spMkLst>
            <pc:docMk/>
            <pc:sldMk cId="4052373167" sldId="311"/>
            <ac:spMk id="4" creationId="{9B8C5A2C-9394-4EC2-BF9B-D7F0A90E66BD}"/>
          </ac:spMkLst>
        </pc:spChg>
        <pc:picChg chg="del">
          <ac:chgData name="pipe muñoz" userId="66c5450c0ecff593" providerId="LiveId" clId="{7E073DA1-9FB7-4309-88CD-88F34A54368C}" dt="2021-04-30T21:00:43.877" v="12549" actId="478"/>
          <ac:picMkLst>
            <pc:docMk/>
            <pc:sldMk cId="4052373167" sldId="311"/>
            <ac:picMk id="8" creationId="{6CCEEA89-45AD-461D-89D8-8DD12943893A}"/>
          </ac:picMkLst>
        </pc:picChg>
      </pc:sldChg>
      <pc:sldChg chg="addSp modSp add del mod">
        <pc:chgData name="pipe muñoz" userId="66c5450c0ecff593" providerId="LiveId" clId="{7E073DA1-9FB7-4309-88CD-88F34A54368C}" dt="2021-05-06T17:44:59.685" v="14392" actId="47"/>
        <pc:sldMkLst>
          <pc:docMk/>
          <pc:sldMk cId="1029861947" sldId="312"/>
        </pc:sldMkLst>
        <pc:spChg chg="mod">
          <ac:chgData name="pipe muñoz" userId="66c5450c0ecff593" providerId="LiveId" clId="{7E073DA1-9FB7-4309-88CD-88F34A54368C}" dt="2021-04-30T21:07:46.948" v="12613" actId="20577"/>
          <ac:spMkLst>
            <pc:docMk/>
            <pc:sldMk cId="1029861947" sldId="312"/>
            <ac:spMk id="4" creationId="{9B8C5A2C-9394-4EC2-BF9B-D7F0A90E66BD}"/>
          </ac:spMkLst>
        </pc:spChg>
        <pc:picChg chg="add mod">
          <ac:chgData name="pipe muñoz" userId="66c5450c0ecff593" providerId="LiveId" clId="{7E073DA1-9FB7-4309-88CD-88F34A54368C}" dt="2021-04-30T21:07:07.290" v="12609" actId="14100"/>
          <ac:picMkLst>
            <pc:docMk/>
            <pc:sldMk cId="1029861947" sldId="312"/>
            <ac:picMk id="8" creationId="{417F3379-68C0-40AE-98DF-A5B0DD1DBD1D}"/>
          </ac:picMkLst>
        </pc:picChg>
      </pc:sldChg>
      <pc:sldChg chg="addSp delSp modSp add del mod">
        <pc:chgData name="pipe muñoz" userId="66c5450c0ecff593" providerId="LiveId" clId="{7E073DA1-9FB7-4309-88CD-88F34A54368C}" dt="2021-05-06T17:44:59.685" v="14392" actId="47"/>
        <pc:sldMkLst>
          <pc:docMk/>
          <pc:sldMk cId="274397568" sldId="313"/>
        </pc:sldMkLst>
        <pc:spChg chg="mod">
          <ac:chgData name="pipe muñoz" userId="66c5450c0ecff593" providerId="LiveId" clId="{7E073DA1-9FB7-4309-88CD-88F34A54368C}" dt="2021-04-30T21:45:16.523" v="13087" actId="14100"/>
          <ac:spMkLst>
            <pc:docMk/>
            <pc:sldMk cId="274397568" sldId="313"/>
            <ac:spMk id="4" creationId="{9B8C5A2C-9394-4EC2-BF9B-D7F0A90E66BD}"/>
          </ac:spMkLst>
        </pc:spChg>
        <pc:picChg chg="del">
          <ac:chgData name="pipe muñoz" userId="66c5450c0ecff593" providerId="LiveId" clId="{7E073DA1-9FB7-4309-88CD-88F34A54368C}" dt="2021-04-30T21:07:15.430" v="12611" actId="478"/>
          <ac:picMkLst>
            <pc:docMk/>
            <pc:sldMk cId="274397568" sldId="313"/>
            <ac:picMk id="8" creationId="{417F3379-68C0-40AE-98DF-A5B0DD1DBD1D}"/>
          </ac:picMkLst>
        </pc:picChg>
        <pc:picChg chg="add mod">
          <ac:chgData name="pipe muñoz" userId="66c5450c0ecff593" providerId="LiveId" clId="{7E073DA1-9FB7-4309-88CD-88F34A54368C}" dt="2021-04-30T21:46:55.105" v="13092" actId="1076"/>
          <ac:picMkLst>
            <pc:docMk/>
            <pc:sldMk cId="274397568" sldId="313"/>
            <ac:picMk id="9" creationId="{BC3F75BF-B7A3-4A88-B299-82EFC6949C8F}"/>
          </ac:picMkLst>
        </pc:picChg>
      </pc:sldChg>
      <pc:sldChg chg="addSp delSp modSp add del mod">
        <pc:chgData name="pipe muñoz" userId="66c5450c0ecff593" providerId="LiveId" clId="{7E073DA1-9FB7-4309-88CD-88F34A54368C}" dt="2021-05-06T17:44:59.685" v="14392" actId="47"/>
        <pc:sldMkLst>
          <pc:docMk/>
          <pc:sldMk cId="894081728" sldId="314"/>
        </pc:sldMkLst>
        <pc:spChg chg="mod">
          <ac:chgData name="pipe muñoz" userId="66c5450c0ecff593" providerId="LiveId" clId="{7E073DA1-9FB7-4309-88CD-88F34A54368C}" dt="2021-05-03T20:32:02.547" v="13694" actId="20577"/>
          <ac:spMkLst>
            <pc:docMk/>
            <pc:sldMk cId="894081728" sldId="314"/>
            <ac:spMk id="4" creationId="{9B8C5A2C-9394-4EC2-BF9B-D7F0A90E66BD}"/>
          </ac:spMkLst>
        </pc:spChg>
        <pc:picChg chg="add mod">
          <ac:chgData name="pipe muñoz" userId="66c5450c0ecff593" providerId="LiveId" clId="{7E073DA1-9FB7-4309-88CD-88F34A54368C}" dt="2021-05-03T21:08:08.872" v="13699" actId="962"/>
          <ac:picMkLst>
            <pc:docMk/>
            <pc:sldMk cId="894081728" sldId="314"/>
            <ac:picMk id="8" creationId="{E433AF37-F895-4E7B-9A49-1BD34185B586}"/>
          </ac:picMkLst>
        </pc:picChg>
        <pc:picChg chg="del">
          <ac:chgData name="pipe muñoz" userId="66c5450c0ecff593" providerId="LiveId" clId="{7E073DA1-9FB7-4309-88CD-88F34A54368C}" dt="2021-04-30T21:47:15.616" v="13094" actId="478"/>
          <ac:picMkLst>
            <pc:docMk/>
            <pc:sldMk cId="894081728" sldId="314"/>
            <ac:picMk id="9" creationId="{BC3F75BF-B7A3-4A88-B299-82EFC6949C8F}"/>
          </ac:picMkLst>
        </pc:picChg>
      </pc:sldChg>
      <pc:sldChg chg="delSp modSp add del mod">
        <pc:chgData name="pipe muñoz" userId="66c5450c0ecff593" providerId="LiveId" clId="{7E073DA1-9FB7-4309-88CD-88F34A54368C}" dt="2021-05-06T17:44:59.685" v="14392" actId="47"/>
        <pc:sldMkLst>
          <pc:docMk/>
          <pc:sldMk cId="3442487111" sldId="315"/>
        </pc:sldMkLst>
        <pc:spChg chg="mod">
          <ac:chgData name="pipe muñoz" userId="66c5450c0ecff593" providerId="LiveId" clId="{7E073DA1-9FB7-4309-88CD-88F34A54368C}" dt="2021-05-06T16:29:36.446" v="14267" actId="313"/>
          <ac:spMkLst>
            <pc:docMk/>
            <pc:sldMk cId="3442487111" sldId="315"/>
            <ac:spMk id="4" creationId="{9B8C5A2C-9394-4EC2-BF9B-D7F0A90E66BD}"/>
          </ac:spMkLst>
        </pc:spChg>
        <pc:picChg chg="del">
          <ac:chgData name="pipe muñoz" userId="66c5450c0ecff593" providerId="LiveId" clId="{7E073DA1-9FB7-4309-88CD-88F34A54368C}" dt="2021-05-03T21:08:36.702" v="13701" actId="478"/>
          <ac:picMkLst>
            <pc:docMk/>
            <pc:sldMk cId="3442487111" sldId="315"/>
            <ac:picMk id="8" creationId="{E433AF37-F895-4E7B-9A49-1BD34185B586}"/>
          </ac:picMkLst>
        </pc:picChg>
      </pc:sldChg>
      <pc:sldChg chg="addSp modSp add del mod">
        <pc:chgData name="pipe muñoz" userId="66c5450c0ecff593" providerId="LiveId" clId="{7E073DA1-9FB7-4309-88CD-88F34A54368C}" dt="2021-05-06T17:44:59.685" v="14392" actId="47"/>
        <pc:sldMkLst>
          <pc:docMk/>
          <pc:sldMk cId="477101679" sldId="316"/>
        </pc:sldMkLst>
        <pc:spChg chg="mod">
          <ac:chgData name="pipe muñoz" userId="66c5450c0ecff593" providerId="LiveId" clId="{7E073DA1-9FB7-4309-88CD-88F34A54368C}" dt="2021-05-06T16:41:47.407" v="14388" actId="20577"/>
          <ac:spMkLst>
            <pc:docMk/>
            <pc:sldMk cId="477101679" sldId="316"/>
            <ac:spMk id="4" creationId="{9B8C5A2C-9394-4EC2-BF9B-D7F0A90E66BD}"/>
          </ac:spMkLst>
        </pc:spChg>
        <pc:picChg chg="add mod">
          <ac:chgData name="pipe muñoz" userId="66c5450c0ecff593" providerId="LiveId" clId="{7E073DA1-9FB7-4309-88CD-88F34A54368C}" dt="2021-05-06T16:41:53.467" v="14390" actId="1076"/>
          <ac:picMkLst>
            <pc:docMk/>
            <pc:sldMk cId="477101679" sldId="316"/>
            <ac:picMk id="8" creationId="{9D67FBC4-CEE9-4745-B92C-4ED92F43E99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257196680078222E-2"/>
          <c:y val="5.2081605202046431E-2"/>
          <c:w val="0.93349084058899134"/>
          <c:h val="0.89583678959590718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C72-42A8-894B-D1479F3777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DC72-42A8-894B-D1479F3777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DC72-42A8-894B-D1479F377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8993344"/>
        <c:axId val="488994328"/>
      </c:lineChart>
      <c:catAx>
        <c:axId val="488993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8994328"/>
        <c:crosses val="autoZero"/>
        <c:auto val="1"/>
        <c:lblAlgn val="ctr"/>
        <c:lblOffset val="100"/>
        <c:noMultiLvlLbl val="0"/>
      </c:catAx>
      <c:valAx>
        <c:axId val="488994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8993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s-ES" noProof="0"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9A-4998-838E-C3FA8CA0D8E9}"/>
              </c:ext>
            </c:extLst>
          </c:dPt>
          <c:dPt>
            <c:idx val="1"/>
            <c:bubble3D val="0"/>
            <c:explosion val="7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9A-4998-838E-C3FA8CA0D8E9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9A-4998-838E-C3FA8CA0D8E9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9A-4998-838E-C3FA8CA0D8E9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9A-4998-838E-C3FA8CA0D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6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A3-4D9A-9903-F72EDB3E5F7E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A3-4D9A-9903-F72EDB3E5F7E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A3-4D9A-9903-F72EDB3E5F7E}"/>
              </c:ext>
            </c:extLst>
          </c:dPt>
          <c:dPt>
            <c:idx val="3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DA3-4D9A-9903-F72EDB3E5F7E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DA3-4D9A-9903-F72EDB3E5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F1-4F2A-8F0E-844FFCE28C7D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EF1-4F2A-8F0E-844FFCE28C7D}"/>
              </c:ext>
            </c:extLst>
          </c:dPt>
          <c:dPt>
            <c:idx val="2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EF1-4F2A-8F0E-844FFCE28C7D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EF1-4F2A-8F0E-844FFCE28C7D}"/>
              </c:ext>
            </c:extLst>
          </c:dPt>
          <c:cat>
            <c:strRef>
              <c:f>Sheet1!$A$2:$A$5</c:f>
              <c:strCache>
                <c:ptCount val="4"/>
                <c:pt idx="0">
                  <c:v>1.er trimestre</c:v>
                </c:pt>
                <c:pt idx="1">
                  <c:v>2.º trimestre</c:v>
                </c:pt>
                <c:pt idx="2">
                  <c:v>3.er trimestre</c:v>
                </c:pt>
                <c:pt idx="3">
                  <c:v>4.º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EF1-4F2A-8F0E-844FFCE28C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87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8113761109256413E-2"/>
                  <c:y val="-7.4668394426680483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17A-4A6D-82C6-F825EAA27754}"/>
                </c:ext>
              </c:extLst>
            </c:dLbl>
            <c:dLbl>
              <c:idx val="1"/>
              <c:layout>
                <c:manualLayout>
                  <c:x val="8.5346516767520794E-2"/>
                  <c:y val="-1.120025916400221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17A-4A6D-82C6-F825EAA27754}"/>
                </c:ext>
              </c:extLst>
            </c:dLbl>
            <c:dLbl>
              <c:idx val="2"/>
              <c:layout>
                <c:manualLayout>
                  <c:x val="8.2453414504215103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17A-4A6D-82C6-F825EAA27754}"/>
                </c:ext>
              </c:extLst>
            </c:dLbl>
            <c:dLbl>
              <c:idx val="3"/>
              <c:layout>
                <c:manualLayout>
                  <c:x val="9.1132721294132371E-2"/>
                  <c:y val="-3.7334197213340242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17A-4A6D-82C6-F825EAA277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D9-45B5-B692-B9B8764F91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5220658845950625E-2"/>
                  <c:y val="3.7334197213339561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17A-4A6D-82C6-F825EAA27754}"/>
                </c:ext>
              </c:extLst>
            </c:dLbl>
            <c:dLbl>
              <c:idx val="1"/>
              <c:layout>
                <c:manualLayout>
                  <c:x val="8.1006863372562105E-2"/>
                  <c:y val="-6.8445237539232397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17A-4A6D-82C6-F825EAA27754}"/>
                </c:ext>
              </c:extLst>
            </c:dLbl>
            <c:dLbl>
              <c:idx val="2"/>
              <c:layout>
                <c:manualLayout>
                  <c:x val="7.9560312240909314E-2"/>
                  <c:y val="6.8445237539232397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17A-4A6D-82C6-F825EAA27754}"/>
                </c:ext>
              </c:extLst>
            </c:dLbl>
            <c:dLbl>
              <c:idx val="3"/>
              <c:layout>
                <c:manualLayout>
                  <c:x val="8.9686170162479484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17A-4A6D-82C6-F825EAA277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D9-45B5-B692-B9B8764F91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7.0881005450991935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17A-4A6D-82C6-F825EAA27754}"/>
                </c:ext>
              </c:extLst>
            </c:dLbl>
            <c:dLbl>
              <c:idx val="1"/>
              <c:layout>
                <c:manualLayout>
                  <c:x val="7.3774107714297668E-2"/>
                  <c:y val="-6.844523753923239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17A-4A6D-82C6-F825EAA27754}"/>
                </c:ext>
              </c:extLst>
            </c:dLbl>
            <c:dLbl>
              <c:idx val="2"/>
              <c:layout>
                <c:manualLayout>
                  <c:x val="7.2327556582644822E-2"/>
                  <c:y val="-1.12002591640020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17A-4A6D-82C6-F825EAA27754}"/>
                </c:ext>
              </c:extLst>
            </c:dLbl>
            <c:dLbl>
              <c:idx val="3"/>
              <c:layout>
                <c:manualLayout>
                  <c:x val="8.2453414504215214E-2"/>
                  <c:y val="-3.733419721334058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17A-4A6D-82C6-F825EAA277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D9-45B5-B692-B9B8764F919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65"/>
        <c:overlap val="100"/>
        <c:axId val="562068496"/>
        <c:axId val="562072104"/>
      </c:barChart>
      <c:catAx>
        <c:axId val="56206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562072104"/>
        <c:crosses val="autoZero"/>
        <c:auto val="1"/>
        <c:lblAlgn val="ctr"/>
        <c:lblOffset val="100"/>
        <c:noMultiLvlLbl val="0"/>
      </c:catAx>
      <c:valAx>
        <c:axId val="562072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6206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bg1"/>
          </a:solidFill>
        </a:defRPr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D2873B9F-50A0-4622-8B27-9EA7B86E7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217B71-78E5-4F1B-8D85-573B8AAD3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FC64AA-C5FD-4A5C-B4B6-FF958CAD20A3}" type="datetime1">
              <a:rPr lang="es-ES" smtClean="0"/>
              <a:t>06/05/2021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A5D993-102A-4921-A12E-E8E8D0285A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3F94975-3B91-4B9C-9498-7DA766AE14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C10B77D-D561-4A25-8C29-51CAB365AE4B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66429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725720-2609-4E66-A20A-FACA23A87855}" type="datetime1">
              <a:rPr lang="es-ES" noProof="0" smtClean="0"/>
              <a:t>06/05/2021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9931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4118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9629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3465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4120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4348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3100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7017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7215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8991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3307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92334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8787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491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779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7333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0472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570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7892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5638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0024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627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196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70766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943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018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2686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0143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858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5170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1587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5127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5678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465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62993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98102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09431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29826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51349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73307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11948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08705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44417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49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0538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7282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4013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14507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1438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21122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336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643673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06042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50880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35210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6866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07327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60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0485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0408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8069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3DCE8F5-1341-475C-BF40-2E24D91E8058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720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dirty="0"/>
              <a:t>Inserte o arrastre y coloque su imagen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endParaRPr lang="es-ES" sz="1000" noProof="1">
              <a:latin typeface="Tw Cen MT" panose="020B0602020104020603" pitchFamily="34" charset="0"/>
            </a:endParaRPr>
          </a:p>
        </p:txBody>
      </p: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 rtlCol="0"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7" name="Gráfico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pPr rtl="0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3" name="Columna izqui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Columna derecha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8" name="Subtítulo">
            <a:extLst>
              <a:ext uri="{FF2B5EF4-FFF2-40B4-BE49-F238E27FC236}">
                <a16:creationId xmlns:a16="http://schemas.microsoft.com/office/drawing/2014/main" id="{5302A3D4-CF60-41AF-924C-B30D3FD997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E0E8FCF-8FC7-49D2-9516-7662294E35B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216208B4-CFD5-4FAE-9519-74EFAC0B03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íne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Marcador de posición de imagen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 rtlCol="0"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8" name="Gráfico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3" name="Columna izqui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3" name="Columna izqui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8" name="Marcador de posición de imagen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9" name="Marcador de posición de imagen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10" name="Marcador de posición de imagen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11" name="Marcador de posición de imagen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12" name="Marcador de posición de imagen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</p:spTree>
    <p:extLst>
      <p:ext uri="{BB962C8B-B14F-4D97-AF65-F5344CB8AC3E}">
        <p14:creationId xmlns:p14="http://schemas.microsoft.com/office/powerpoint/2010/main" val="24451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Columna izqui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980000"/>
            <a:ext cx="5580000" cy="41400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3" name="Encabezado izquierdo">
            <a:extLst>
              <a:ext uri="{FF2B5EF4-FFF2-40B4-BE49-F238E27FC236}">
                <a16:creationId xmlns:a16="http://schemas.microsoft.com/office/drawing/2014/main" id="{2241B0A0-0033-49FF-89B8-142165C8E9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620000"/>
            <a:ext cx="5580000" cy="360000"/>
          </a:xfrm>
        </p:spPr>
        <p:txBody>
          <a:bodyPr rtlCol="0"/>
          <a:lstStyle>
            <a:lvl1pPr marL="0" indent="0">
              <a:buNone/>
              <a:defRPr b="1"/>
            </a:lvl1pPr>
          </a:lstStyle>
          <a:p>
            <a:pPr lvl="0" rtl="0"/>
            <a:r>
              <a:rPr lang="es-ES" noProof="0" dirty="0"/>
              <a:t>Comparar A</a:t>
            </a:r>
          </a:p>
        </p:txBody>
      </p:sp>
      <p:sp>
        <p:nvSpPr>
          <p:cNvPr id="4" name="Columna derecha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980000"/>
            <a:ext cx="5580000" cy="41400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5" name="Encabezado derecho">
            <a:extLst>
              <a:ext uri="{FF2B5EF4-FFF2-40B4-BE49-F238E27FC236}">
                <a16:creationId xmlns:a16="http://schemas.microsoft.com/office/drawing/2014/main" id="{069A9930-1B94-49BC-B4A6-B597F155D2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620000"/>
            <a:ext cx="5580000" cy="360000"/>
          </a:xfrm>
        </p:spPr>
        <p:txBody>
          <a:bodyPr rtlCol="0"/>
          <a:lstStyle>
            <a:lvl1pPr marL="0" indent="0">
              <a:buNone/>
              <a:defRPr b="1"/>
            </a:lvl1pPr>
          </a:lstStyle>
          <a:p>
            <a:pPr lvl="0" rtl="0"/>
            <a:r>
              <a:rPr lang="es-ES" noProof="0" dirty="0"/>
              <a:t>Comparar B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7AC535-CCE6-472A-BA3D-DDE92DFF0E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A32F890-EB29-4A5B-A499-BB0FC04447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su imagen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0" name="Leyenda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es-ES" noProof="0" dirty="0"/>
              <a:t>Introduzca el título de su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elemento multime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Insertar vídeo</a:t>
            </a:r>
          </a:p>
        </p:txBody>
      </p:sp>
      <p:sp>
        <p:nvSpPr>
          <p:cNvPr id="5" name="Leyenda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es-ES" noProof="0" dirty="0"/>
              <a:t>Introduzca el título de su imagen aquí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5" name="Marcador de posición de imagen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dirty="0"/>
              <a:t>Inserte o arrastre y coloque su imagen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rtlCol="0"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dirty="0"/>
              <a:t>Gracias</a:t>
            </a:r>
          </a:p>
        </p:txBody>
      </p:sp>
      <p:sp>
        <p:nvSpPr>
          <p:cNvPr id="18" name="Gráfico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endParaRPr lang="es-ES" dirty="0"/>
          </a:p>
        </p:txBody>
      </p:sp>
      <p:sp>
        <p:nvSpPr>
          <p:cNvPr id="15" name="Nombr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dirty="0"/>
              <a:t>Nombre</a:t>
            </a:r>
          </a:p>
        </p:txBody>
      </p:sp>
      <p:sp>
        <p:nvSpPr>
          <p:cNvPr id="16" name="Correo electrónico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rtlCol="0"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 dirty="0"/>
              <a:t>Correo electrónico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endParaRPr lang="es-ES" sz="1000" noProof="1">
              <a:latin typeface="Tw Cen MT" panose="020B0602020104020603" pitchFamily="34" charset="0"/>
            </a:endParaRPr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747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0" name="Subtítulo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E99CE02-8616-40B2-85FF-B06E192752AB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E3DF8E0-6324-45B7-8B0A-24383EF1B915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 rtl="0"/>
            <a:r>
              <a:rPr lang="es-ES" sz="1000" noProof="1">
                <a:latin typeface="+mn-lt"/>
              </a:rPr>
              <a:t>Pedro Armijo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A9E718F-2F10-41F1-8E9F-18DD53EF065F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260000"/>
            <a:ext cx="11473200" cy="48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dirty="0"/>
              <a:t>Haga clic para modificar los estilos de texto del patrón</a:t>
            </a:r>
          </a:p>
          <a:p>
            <a:pPr lvl="1" rtl="0"/>
            <a:r>
              <a:rPr lang="es-ES" dirty="0"/>
              <a:t>Segundo nivel</a:t>
            </a:r>
          </a:p>
          <a:p>
            <a:pPr lvl="2" rtl="0"/>
            <a:r>
              <a:rPr lang="es-ES" dirty="0"/>
              <a:t>Tercer nivel</a:t>
            </a:r>
          </a:p>
          <a:p>
            <a:pPr lvl="3" rtl="0"/>
            <a:r>
              <a:rPr lang="es-ES" dirty="0"/>
              <a:t>Cuarto nivel</a:t>
            </a:r>
          </a:p>
          <a:p>
            <a:pPr lvl="4" rtl="0"/>
            <a:r>
              <a:rPr lang="es-ES" dirty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6483329"/>
            <a:ext cx="2378438" cy="187367"/>
          </a:xfrm>
          <a:prstGeom prst="rect">
            <a:avLst/>
          </a:prstGeom>
          <a:gradFill>
            <a:gsLst>
              <a:gs pos="82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</p:spPr>
        <p:txBody>
          <a:bodyPr vert="horz" lIns="3600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4400" y="6678000"/>
            <a:ext cx="597600" cy="144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</a:gradFill>
        </p:spPr>
        <p:txBody>
          <a:bodyPr vert="horz" lIns="0" tIns="0" rIns="72000" bIns="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058DB212-BFA2-403F-85EF-DFD3FF6D973A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3" r:id="rId4"/>
    <p:sldLayoutId id="2147483656" r:id="rId5"/>
    <p:sldLayoutId id="2147483660" r:id="rId6"/>
    <p:sldLayoutId id="2147483661" r:id="rId7"/>
    <p:sldLayoutId id="2147483664" r:id="rId8"/>
    <p:sldLayoutId id="2147483650" r:id="rId9"/>
    <p:sldLayoutId id="2147483652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9.PNG"/><Relationship Id="rId4" Type="http://schemas.openxmlformats.org/officeDocument/2006/relationships/image" Target="../media/image7.jpe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www.anaconda.com/products/individual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20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0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jpeg"/><Relationship Id="rId4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643975"/>
            <a:ext cx="3759807" cy="1865988"/>
          </a:xfrm>
        </p:spPr>
        <p:txBody>
          <a:bodyPr rtlCol="0"/>
          <a:lstStyle/>
          <a:p>
            <a:pPr rtl="0"/>
            <a:r>
              <a:rPr lang="es-ES" dirty="0"/>
              <a:t>FUNDAMENTO DE NLTK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B17638D-56AE-48AD-96C8-EE46229C7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áfico 8" descr="contorno de radar espacial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dirty="0"/>
          </a:p>
        </p:txBody>
      </p:sp>
      <p:pic>
        <p:nvPicPr>
          <p:cNvPr id="9" name="Marcador de posición de imagen 8" descr="Persona en traje espacial en nave espacial">
            <a:extLst>
              <a:ext uri="{FF2B5EF4-FFF2-40B4-BE49-F238E27FC236}">
                <a16:creationId xmlns:a16="http://schemas.microsoft.com/office/drawing/2014/main" id="{02EAB7FB-AEBA-41BC-B1D7-A4B080684C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Configuración de ambiente de trabajo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CO" b="1" dirty="0">
                <a:solidFill>
                  <a:srgbClr val="232426"/>
                </a:solidFill>
                <a:latin typeface="Lato"/>
              </a:rPr>
              <a:t>Windows</a:t>
            </a:r>
          </a:p>
          <a:p>
            <a:pPr rtl="0"/>
            <a:r>
              <a:rPr lang="es-CO" dirty="0">
                <a:solidFill>
                  <a:srgbClr val="232426"/>
                </a:solidFill>
                <a:latin typeface="Lato"/>
              </a:rPr>
              <a:t>Ir a esta pagina para descargar  Python  </a:t>
            </a:r>
            <a:r>
              <a:rPr lang="es-CO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s-CO" b="1" dirty="0">
                <a:latin typeface="Source Sans Pro" panose="020B0503030403020204" pitchFamily="34" charset="0"/>
              </a:rPr>
              <a:t>https://www.python.org/downloads/</a:t>
            </a: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r>
              <a:rPr lang="es-CO" b="1" dirty="0">
                <a:latin typeface="Source Sans Pro" panose="020B0503030403020204" pitchFamily="34" charset="0"/>
              </a:rPr>
              <a:t>Instalar 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O" b="1" i="0" u="none" strike="noStrike" dirty="0">
                <a:effectLst/>
                <a:latin typeface="Source Sans Pro" panose="020B0503030403020204" pitchFamily="34" charset="0"/>
              </a:rPr>
              <a:t>Descargamos Python</a:t>
            </a:r>
          </a:p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rtl="0"/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solidFill>
                <a:srgbClr val="232426"/>
              </a:solidFill>
              <a:latin typeface="Lato"/>
            </a:endParaRPr>
          </a:p>
          <a:p>
            <a:pPr marL="0" indent="0" rtl="0">
              <a:buNone/>
            </a:pPr>
            <a:endParaRPr lang="es-ES" dirty="0">
              <a:latin typeface="Tw Cen MT (Títulos)"/>
            </a:endParaRP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10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3D1696-DFD2-4FCA-9770-885D792988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112" y="2825270"/>
            <a:ext cx="7210724" cy="34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5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Configuración de ambiente de trabajo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183" y="1752055"/>
            <a:ext cx="6992936" cy="4500000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es-CO" b="1" dirty="0">
                <a:latin typeface="Source Sans Pro" panose="020B0503030403020204" pitchFamily="34" charset="0"/>
              </a:rPr>
              <a:t>Ejecutamos lo que se descargo y sale esta pantalla</a:t>
            </a: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rtl="0"/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solidFill>
                <a:srgbClr val="232426"/>
              </a:solidFill>
              <a:latin typeface="Lato"/>
            </a:endParaRPr>
          </a:p>
          <a:p>
            <a:pPr marL="0" indent="0" rtl="0">
              <a:buNone/>
            </a:pPr>
            <a:endParaRPr lang="es-ES" dirty="0">
              <a:latin typeface="Tw Cen MT (Títulos)"/>
            </a:endParaRP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marL="0" indent="0" rtl="0">
              <a:buNone/>
            </a:pPr>
            <a:endParaRPr lang="es-ES" dirty="0"/>
          </a:p>
          <a:p>
            <a:pPr marL="0" indent="0" rtl="0">
              <a:buNone/>
            </a:pPr>
            <a:r>
              <a:rPr lang="es-ES" dirty="0"/>
              <a:t>Seleccione </a:t>
            </a:r>
            <a:r>
              <a:rPr lang="es-ES" dirty="0" err="1"/>
              <a:t>customize</a:t>
            </a:r>
            <a:r>
              <a:rPr lang="es-ES" dirty="0"/>
              <a:t> </a:t>
            </a:r>
            <a:r>
              <a:rPr lang="es-ES" dirty="0" err="1"/>
              <a:t>installation</a:t>
            </a:r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11</a:t>
            </a:fld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76C0E5-D38A-4D07-B1B1-700BAF0E45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724" y="2004650"/>
            <a:ext cx="5252459" cy="325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Configuración de ambiente de trabajo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183" y="1752055"/>
            <a:ext cx="6992936" cy="4500000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es-CO" b="1" dirty="0">
                <a:latin typeface="Source Sans Pro" panose="020B0503030403020204" pitchFamily="34" charset="0"/>
              </a:rPr>
              <a:t>Haga clic en siguiente</a:t>
            </a: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rtl="0"/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solidFill>
                <a:srgbClr val="232426"/>
              </a:solidFill>
              <a:latin typeface="Lato"/>
            </a:endParaRPr>
          </a:p>
          <a:p>
            <a:pPr marL="0" indent="0" rtl="0">
              <a:buNone/>
            </a:pPr>
            <a:endParaRPr lang="es-ES" dirty="0">
              <a:latin typeface="Tw Cen MT (Títulos)"/>
            </a:endParaRP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marL="0" indent="0" rtl="0">
              <a:buNone/>
            </a:pPr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12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AB7A30-60FF-49EB-AE78-84137BEEC0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000" y="2099679"/>
            <a:ext cx="6363588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3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Configuración de ambiente de trabajo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183" y="1752055"/>
            <a:ext cx="6992936" cy="4500000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es-CO" b="1" dirty="0">
                <a:latin typeface="Source Sans Pro" panose="020B0503030403020204" pitchFamily="34" charset="0"/>
              </a:rPr>
              <a:t>En la siguiente pantalla</a:t>
            </a:r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latin typeface="Source Sans Pro" panose="020B0503030403020204" pitchFamily="34" charset="0"/>
              </a:rPr>
              <a:t>Seleccione las opciones avanzadas</a:t>
            </a:r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latin typeface="Source Sans Pro" panose="020B0503030403020204" pitchFamily="34" charset="0"/>
              </a:rPr>
              <a:t>Dar una ubicación de instalación personalizada. En mi cado, se elige una carpeta en la unidad C para facilitar la operación </a:t>
            </a:r>
          </a:p>
          <a:p>
            <a:pPr marL="342900" indent="-342900">
              <a:buFont typeface="+mj-lt"/>
              <a:buAutoNum type="arabicPeriod"/>
            </a:pPr>
            <a:r>
              <a:rPr lang="es-CO" b="1" dirty="0">
                <a:latin typeface="Source Sans Pro" panose="020B0503030403020204" pitchFamily="34" charset="0"/>
              </a:rPr>
              <a:t>Haga clic en instalar</a:t>
            </a: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rtl="0"/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solidFill>
                <a:srgbClr val="232426"/>
              </a:solidFill>
              <a:latin typeface="Lato"/>
            </a:endParaRPr>
          </a:p>
          <a:p>
            <a:pPr marL="0" indent="0" rtl="0">
              <a:buNone/>
            </a:pPr>
            <a:endParaRPr lang="es-ES" dirty="0">
              <a:latin typeface="Tw Cen MT (Títulos)"/>
            </a:endParaRP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marL="0" indent="0" rtl="0">
              <a:buNone/>
            </a:pPr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13</a:t>
            </a:fld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B0406D-6D50-40AE-9533-7EBAE880D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63" y="3350866"/>
            <a:ext cx="4515333" cy="277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3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Configuración de ambiente de trabajo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183" y="1752055"/>
            <a:ext cx="6992936" cy="4500000"/>
          </a:xfrm>
        </p:spPr>
        <p:txBody>
          <a:bodyPr rtlCol="0"/>
          <a:lstStyle/>
          <a:p>
            <a:pPr>
              <a:buFont typeface="Wingdings" panose="05000000000000000000" pitchFamily="2" charset="2"/>
              <a:buChar char="§"/>
            </a:pPr>
            <a:r>
              <a:rPr lang="es-CO" b="1" dirty="0">
                <a:latin typeface="Source Sans Pro" panose="020B0503030403020204" pitchFamily="34" charset="0"/>
              </a:rPr>
              <a:t>Haga clic en el botón </a:t>
            </a:r>
            <a:r>
              <a:rPr lang="es-CO" b="1" dirty="0" err="1">
                <a:latin typeface="Source Sans Pro" panose="020B0503030403020204" pitchFamily="34" charset="0"/>
              </a:rPr>
              <a:t>close</a:t>
            </a:r>
            <a:r>
              <a:rPr lang="es-CO" b="1" dirty="0">
                <a:latin typeface="Source Sans Pro" panose="020B0503030403020204" pitchFamily="34" charset="0"/>
              </a:rPr>
              <a:t> una vez que finalice la instalación.</a:t>
            </a: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rtl="0"/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solidFill>
                <a:srgbClr val="232426"/>
              </a:solidFill>
              <a:latin typeface="Lato"/>
            </a:endParaRPr>
          </a:p>
          <a:p>
            <a:pPr marL="0" indent="0" rtl="0">
              <a:buNone/>
            </a:pPr>
            <a:endParaRPr lang="es-ES" dirty="0">
              <a:latin typeface="Tw Cen MT (Títulos)"/>
            </a:endParaRP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marL="0" indent="0" rtl="0">
              <a:buNone/>
            </a:pPr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14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274091-64A3-4072-A97D-00D69AFBD6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170" y="2214205"/>
            <a:ext cx="6325483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98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Configuración de ambiente de trabajo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183" y="1752055"/>
            <a:ext cx="6992936" cy="4500000"/>
          </a:xfrm>
        </p:spPr>
        <p:txBody>
          <a:bodyPr rtlCol="0"/>
          <a:lstStyle/>
          <a:p>
            <a:r>
              <a:rPr lang="es-CO" b="1" dirty="0">
                <a:latin typeface="Source Sans Pro" panose="020B0503030403020204" pitchFamily="34" charset="0"/>
              </a:rPr>
              <a:t>copie la ruta de su carpeta de Scripts</a:t>
            </a:r>
          </a:p>
          <a:p>
            <a:pPr marL="0" indent="0">
              <a:buNone/>
            </a:pPr>
            <a:r>
              <a:rPr lang="es-CO" b="1" dirty="0">
                <a:latin typeface="Source Sans Pro" panose="020B0503030403020204" pitchFamily="34" charset="0"/>
              </a:rPr>
              <a:t>C:\Python\Scripts</a:t>
            </a:r>
          </a:p>
          <a:p>
            <a:pPr rtl="0"/>
            <a:r>
              <a:rPr lang="es-CO" b="1" dirty="0">
                <a:solidFill>
                  <a:srgbClr val="232426"/>
                </a:solidFill>
                <a:latin typeface="Source Sans Pro" panose="020B0503030403020204" pitchFamily="34" charset="0"/>
              </a:rPr>
              <a:t>si vamos a trabajar en Python entonces abrimos el símbolo de sistema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dirty="0">
                <a:solidFill>
                  <a:srgbClr val="232426"/>
                </a:solidFill>
                <a:latin typeface="Source Sans Pro" panose="020B0503030403020204" pitchFamily="34" charset="0"/>
              </a:rPr>
              <a:t>     Navega hasta la ubicación de la carpeta </a:t>
            </a:r>
            <a:r>
              <a:rPr lang="es-CO" dirty="0" err="1">
                <a:solidFill>
                  <a:srgbClr val="232426"/>
                </a:solidFill>
                <a:latin typeface="Source Sans Pro" panose="020B0503030403020204" pitchFamily="34" charset="0"/>
              </a:rPr>
              <a:t>pip</a:t>
            </a:r>
            <a:endParaRPr lang="es-CO" dirty="0">
              <a:solidFill>
                <a:srgbClr val="232426"/>
              </a:solidFill>
              <a:latin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dirty="0">
                <a:solidFill>
                  <a:srgbClr val="232426"/>
                </a:solidFill>
                <a:latin typeface="Source Sans Pro" panose="020B0503030403020204" pitchFamily="34" charset="0"/>
              </a:rPr>
              <a:t>Ingresa el comando para instalar NLTK</a:t>
            </a:r>
          </a:p>
          <a:p>
            <a:pPr marL="0" indent="0">
              <a:buNone/>
            </a:pPr>
            <a:r>
              <a:rPr lang="es-CO" dirty="0">
                <a:solidFill>
                  <a:srgbClr val="232426"/>
                </a:solidFill>
                <a:latin typeface="Source Sans Pro" panose="020B0503030403020204" pitchFamily="34" charset="0"/>
              </a:rPr>
              <a:t>Pip3 </a:t>
            </a:r>
            <a:r>
              <a:rPr lang="es-CO" dirty="0" err="1">
                <a:solidFill>
                  <a:srgbClr val="232426"/>
                </a:solidFill>
                <a:latin typeface="Source Sans Pro" panose="020B0503030403020204" pitchFamily="34" charset="0"/>
              </a:rPr>
              <a:t>install</a:t>
            </a:r>
            <a:r>
              <a:rPr lang="es-CO" dirty="0">
                <a:solidFill>
                  <a:srgbClr val="232426"/>
                </a:solidFill>
                <a:latin typeface="Source Sans Pro" panose="020B0503030403020204" pitchFamily="34" charset="0"/>
              </a:rPr>
              <a:t> </a:t>
            </a:r>
            <a:r>
              <a:rPr lang="es-CO" dirty="0" err="1">
                <a:solidFill>
                  <a:srgbClr val="232426"/>
                </a:solidFill>
                <a:latin typeface="Source Sans Pro" panose="020B0503030403020204" pitchFamily="34" charset="0"/>
              </a:rPr>
              <a:t>nltk</a:t>
            </a:r>
            <a:endParaRPr lang="es-CO" dirty="0">
              <a:solidFill>
                <a:srgbClr val="232426"/>
              </a:solidFill>
              <a:latin typeface="Source Sans Pro" panose="020B0503030403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O" dirty="0">
                <a:solidFill>
                  <a:srgbClr val="232426"/>
                </a:solidFill>
                <a:latin typeface="Source Sans Pro" panose="020B0503030403020204" pitchFamily="34" charset="0"/>
              </a:rPr>
              <a:t>La instalación debe realizarse con éxito</a:t>
            </a: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rtl="0"/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solidFill>
                <a:srgbClr val="232426"/>
              </a:solidFill>
              <a:latin typeface="Lato"/>
            </a:endParaRPr>
          </a:p>
          <a:p>
            <a:pPr marL="0" indent="0" rtl="0">
              <a:buNone/>
            </a:pPr>
            <a:endParaRPr lang="es-ES" dirty="0">
              <a:latin typeface="Tw Cen MT (Títulos)"/>
            </a:endParaRP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marL="0" indent="0" rtl="0">
              <a:buNone/>
            </a:pPr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1900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Instalar </a:t>
            </a:r>
            <a:r>
              <a:rPr lang="es-ES" dirty="0" err="1"/>
              <a:t>nltk</a:t>
            </a:r>
            <a:r>
              <a:rPr lang="es-ES" dirty="0"/>
              <a:t> Python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0" indent="0">
              <a:buNone/>
            </a:pPr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rtl="0"/>
            <a:endParaRPr lang="es-CO" b="1" i="0" u="none" strike="noStrike" dirty="0">
              <a:effectLst/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solidFill>
                <a:srgbClr val="232426"/>
              </a:solidFill>
              <a:latin typeface="Lato"/>
            </a:endParaRPr>
          </a:p>
          <a:p>
            <a:pPr marL="0" indent="0" rtl="0">
              <a:buNone/>
            </a:pPr>
            <a:endParaRPr lang="es-ES" dirty="0">
              <a:latin typeface="Tw Cen MT (Títulos)"/>
            </a:endParaRP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16</a:t>
            </a:fld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1B37C1F-7ED0-4A52-A52A-5F2BED7FF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885520"/>
            <a:ext cx="7136602" cy="33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31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Configuración de ambiente de trabajo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es-CO" b="1" dirty="0">
                <a:latin typeface="Source Sans Pro" panose="020B0503030403020204" pitchFamily="34" charset="0"/>
              </a:rPr>
              <a:t>En el menú inicio de Windows, busque y abra </a:t>
            </a:r>
            <a:r>
              <a:rPr lang="es-CO" b="1" dirty="0" err="1">
                <a:latin typeface="Source Sans Pro" panose="020B0503030403020204" pitchFamily="34" charset="0"/>
              </a:rPr>
              <a:t>PythonShell</a:t>
            </a:r>
            <a:r>
              <a:rPr lang="es-CO" b="1" dirty="0">
                <a:latin typeface="Source Sans Pro" panose="020B0503030403020204" pitchFamily="34" charset="0"/>
              </a:rPr>
              <a:t>(Python 3.9(64-bit)</a:t>
            </a: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solidFill>
                <a:srgbClr val="232426"/>
              </a:solidFill>
              <a:latin typeface="Lato"/>
            </a:endParaRPr>
          </a:p>
          <a:p>
            <a:endParaRPr lang="es-ES" dirty="0">
              <a:latin typeface="Tw Cen MT (Títulos)"/>
            </a:endParaRP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r>
              <a:rPr lang="es-ES" dirty="0"/>
              <a:t>Puede verificar si la instalación es precisa proporcionando la siguiente comando</a:t>
            </a:r>
          </a:p>
          <a:p>
            <a:pPr marL="0" indent="0" rtl="0">
              <a:buNone/>
            </a:pPr>
            <a:r>
              <a:rPr lang="es-ES" dirty="0" err="1"/>
              <a:t>Import</a:t>
            </a:r>
            <a:r>
              <a:rPr lang="es-ES" dirty="0"/>
              <a:t> </a:t>
            </a:r>
            <a:r>
              <a:rPr lang="es-ES" dirty="0" err="1"/>
              <a:t>nltk</a:t>
            </a:r>
            <a:endParaRPr lang="es-ES" dirty="0"/>
          </a:p>
          <a:p>
            <a:pPr marL="0" indent="0" rtl="0">
              <a:buNone/>
            </a:pPr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17</a:t>
            </a:fld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E7EA031-2951-4DD7-AED8-EA9A36C8D68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2444" b="32444"/>
          <a:stretch/>
        </p:blipFill>
        <p:spPr>
          <a:xfrm>
            <a:off x="654505" y="2069999"/>
            <a:ext cx="5910470" cy="18000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C828D1A-5E70-45BC-BE1F-6930935A1C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97" y="5018943"/>
            <a:ext cx="7008335" cy="6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93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Instalación de NLTK anaconda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es-CO" b="1" dirty="0">
                <a:latin typeface="Source Sans Pro" panose="020B0503030403020204" pitchFamily="34" charset="0"/>
              </a:rPr>
              <a:t>Ingresar a este enlace </a:t>
            </a:r>
            <a:r>
              <a:rPr lang="es-CO" b="1" dirty="0">
                <a:latin typeface="Source Sans Pro" panose="020B0503030403020204" pitchFamily="34" charset="0"/>
                <a:hlinkClick r:id="rId3"/>
              </a:rPr>
              <a:t>https://www.anaconda.com/products/individual</a:t>
            </a:r>
            <a:r>
              <a:rPr lang="es-CO" b="1" dirty="0">
                <a:latin typeface="Source Sans Pro" panose="020B0503030403020204" pitchFamily="34" charset="0"/>
              </a:rPr>
              <a:t> para descargar  anaconda ya sea para Windows , </a:t>
            </a:r>
            <a:r>
              <a:rPr lang="es-CO" b="1" dirty="0" err="1">
                <a:latin typeface="Source Sans Pro" panose="020B0503030403020204" pitchFamily="34" charset="0"/>
              </a:rPr>
              <a:t>mac</a:t>
            </a:r>
            <a:r>
              <a:rPr lang="es-CO" b="1" dirty="0">
                <a:latin typeface="Source Sans Pro" panose="020B0503030403020204" pitchFamily="34" charset="0"/>
              </a:rPr>
              <a:t> o </a:t>
            </a:r>
            <a:r>
              <a:rPr lang="es-CO" b="1" dirty="0" err="1">
                <a:latin typeface="Source Sans Pro" panose="020B0503030403020204" pitchFamily="34" charset="0"/>
              </a:rPr>
              <a:t>linux</a:t>
            </a:r>
            <a:r>
              <a:rPr lang="es-CO" b="1" dirty="0">
                <a:latin typeface="Source Sans Pro" panose="020B0503030403020204" pitchFamily="34" charset="0"/>
              </a:rPr>
              <a:t> </a:t>
            </a: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r>
              <a:rPr lang="es-CO" b="1" dirty="0">
                <a:latin typeface="Source Sans Pro" panose="020B0503030403020204" pitchFamily="34" charset="0"/>
              </a:rPr>
              <a:t>En este link te explican como puedes instalarlo https://www.guru99.com/download-install-r-rstudio.html</a:t>
            </a: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18</a:t>
            </a:fld>
            <a:endParaRPr lang="es-E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362DB6A-6B6F-41BA-9348-4A6E350779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783" t="6765" r="6539" b="32541"/>
          <a:stretch/>
        </p:blipFill>
        <p:spPr>
          <a:xfrm>
            <a:off x="-25156" y="2736332"/>
            <a:ext cx="7207162" cy="22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3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Importar NLTK  en anaconda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es-CO" b="1" dirty="0">
                <a:latin typeface="Source Sans Pro" panose="020B0503030403020204" pitchFamily="34" charset="0"/>
              </a:rPr>
              <a:t>Ya instalado anaconda </a:t>
            </a:r>
          </a:p>
          <a:p>
            <a:r>
              <a:rPr lang="es-CO" b="1" dirty="0">
                <a:latin typeface="Source Sans Pro" panose="020B0503030403020204" pitchFamily="34" charset="0"/>
              </a:rPr>
              <a:t>Vaya a su símbolo del sistema y escriba el siguiente comando:</a:t>
            </a:r>
          </a:p>
          <a:p>
            <a:pPr marL="0" indent="0">
              <a:buNone/>
            </a:pPr>
            <a:r>
              <a:rPr lang="es-CO" dirty="0" err="1">
                <a:latin typeface="Source Sans Pro" panose="020B0503030403020204" pitchFamily="34" charset="0"/>
              </a:rPr>
              <a:t>Conda</a:t>
            </a:r>
            <a:r>
              <a:rPr lang="es-CO" dirty="0">
                <a:latin typeface="Source Sans Pro" panose="020B0503030403020204" pitchFamily="34" charset="0"/>
              </a:rPr>
              <a:t> </a:t>
            </a:r>
            <a:r>
              <a:rPr lang="es-CO" dirty="0" err="1">
                <a:latin typeface="Source Sans Pro" panose="020B0503030403020204" pitchFamily="34" charset="0"/>
              </a:rPr>
              <a:t>install</a:t>
            </a:r>
            <a:r>
              <a:rPr lang="es-CO" dirty="0">
                <a:latin typeface="Source Sans Pro" panose="020B0503030403020204" pitchFamily="34" charset="0"/>
              </a:rPr>
              <a:t> –c anaconda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19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9201D5-A31C-49C8-93B6-B9A463E42F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95" t="86113" r="11102" b="5563"/>
          <a:stretch/>
        </p:blipFill>
        <p:spPr>
          <a:xfrm>
            <a:off x="360000" y="3025565"/>
            <a:ext cx="6352226" cy="54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2C58C38-E249-48F2-96B2-68D33EFE7B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742" y="3798698"/>
            <a:ext cx="5846497" cy="269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6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276273"/>
            <a:ext cx="3759807" cy="1752682"/>
          </a:xfrm>
        </p:spPr>
        <p:txBody>
          <a:bodyPr rtlCol="0"/>
          <a:lstStyle/>
          <a:p>
            <a:pPr rtl="0"/>
            <a:r>
              <a:rPr lang="es-ES" dirty="0"/>
              <a:t>Introducción al Procesamiento del Lenguaje Natural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</p:grpSp>
      <p:sp>
        <p:nvSpPr>
          <p:cNvPr id="2" name="Gráfico 14" descr="contorno de dinosaurio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Marcador de posición de imagen 17" descr="libros en un estante con las páginas a la vista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681252" y="6678000"/>
            <a:ext cx="1510748" cy="180000"/>
          </a:xfrm>
        </p:spPr>
        <p:txBody>
          <a:bodyPr rtlCol="0"/>
          <a:lstStyle/>
          <a:p>
            <a:pPr rtl="0"/>
            <a:fld id="{058DB212-BFA2-403F-85EF-DFD3FF6D973A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Importar NLTK en anaconda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es-CO" b="1" dirty="0">
                <a:latin typeface="Source Sans Pro" panose="020B0503030403020204" pitchFamily="34" charset="0"/>
              </a:rPr>
              <a:t>Le damos y</a:t>
            </a: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20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ED175C5-02CA-46AB-90C7-FA8545A54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765" y="2271129"/>
            <a:ext cx="7626100" cy="35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70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Importar NLTK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es-CO" b="1" dirty="0">
                <a:latin typeface="Source Sans Pro" panose="020B0503030403020204" pitchFamily="34" charset="0"/>
              </a:rPr>
              <a:t>Vamos a trabajar con el IDE anaconda </a:t>
            </a:r>
          </a:p>
          <a:p>
            <a:r>
              <a:rPr lang="es-CO" b="1" dirty="0">
                <a:latin typeface="Source Sans Pro" panose="020B0503030403020204" pitchFamily="34" charset="0"/>
              </a:rPr>
              <a:t>Primero vamos a </a:t>
            </a:r>
            <a:r>
              <a:rPr lang="es-CO" b="1" dirty="0" err="1">
                <a:latin typeface="Source Sans Pro" panose="020B0503030403020204" pitchFamily="34" charset="0"/>
              </a:rPr>
              <a:t>spyder</a:t>
            </a:r>
            <a:r>
              <a:rPr lang="es-CO" b="1" dirty="0">
                <a:latin typeface="Source Sans Pro" panose="020B0503030403020204" pitchFamily="34" charset="0"/>
              </a:rPr>
              <a:t>  que esta en la carpeta de anaconda donde vamos a codificar </a:t>
            </a:r>
            <a:r>
              <a:rPr lang="es-CO" b="1" dirty="0" err="1">
                <a:latin typeface="Source Sans Pro" panose="020B0503030403020204" pitchFamily="34" charset="0"/>
              </a:rPr>
              <a:t>nltk</a:t>
            </a: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21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0E99D8-28EE-4542-836D-F643654DB8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2" t="32123" r="65699" b="30183"/>
          <a:stretch/>
        </p:blipFill>
        <p:spPr>
          <a:xfrm>
            <a:off x="506438" y="2631891"/>
            <a:ext cx="2532184" cy="24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9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Importar NLTK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es-CO" b="1" dirty="0">
                <a:latin typeface="Source Sans Pro" panose="020B0503030403020204" pitchFamily="34" charset="0"/>
              </a:rPr>
              <a:t>Importamos el </a:t>
            </a:r>
            <a:r>
              <a:rPr lang="es-CO" b="1" dirty="0" err="1">
                <a:latin typeface="Source Sans Pro" panose="020B0503030403020204" pitchFamily="34" charset="0"/>
              </a:rPr>
              <a:t>nltk</a:t>
            </a:r>
            <a:r>
              <a:rPr lang="es-CO" b="1" dirty="0">
                <a:latin typeface="Source Sans Pro" panose="020B0503030403020204" pitchFamily="34" charset="0"/>
              </a:rPr>
              <a:t> con el comando </a:t>
            </a:r>
            <a:r>
              <a:rPr lang="es-CO" b="1" dirty="0" err="1">
                <a:latin typeface="Source Sans Pro" panose="020B0503030403020204" pitchFamily="34" charset="0"/>
              </a:rPr>
              <a:t>import</a:t>
            </a:r>
            <a:r>
              <a:rPr lang="es-CO" b="1" dirty="0">
                <a:latin typeface="Source Sans Pro" panose="020B0503030403020204" pitchFamily="34" charset="0"/>
              </a:rPr>
              <a:t> </a:t>
            </a:r>
            <a:r>
              <a:rPr lang="es-CO" b="1" dirty="0" err="1">
                <a:latin typeface="Source Sans Pro" panose="020B0503030403020204" pitchFamily="34" charset="0"/>
              </a:rPr>
              <a:t>nltk</a:t>
            </a:r>
            <a:r>
              <a:rPr lang="es-CO" b="1" dirty="0">
                <a:latin typeface="Source Sans Pro" panose="020B0503030403020204" pitchFamily="34" charset="0"/>
              </a:rPr>
              <a:t> y descargar </a:t>
            </a:r>
            <a:r>
              <a:rPr lang="es-CO" b="1" dirty="0" err="1">
                <a:latin typeface="Source Sans Pro" panose="020B0503030403020204" pitchFamily="34" charset="0"/>
              </a:rPr>
              <a:t>libreria</a:t>
            </a:r>
            <a:r>
              <a:rPr lang="es-CO" b="1" dirty="0">
                <a:latin typeface="Source Sans Pro" panose="020B0503030403020204" pitchFamily="34" charset="0"/>
              </a:rPr>
              <a:t> de </a:t>
            </a:r>
            <a:r>
              <a:rPr lang="es-CO" b="1" dirty="0" err="1">
                <a:latin typeface="Source Sans Pro" panose="020B0503030403020204" pitchFamily="34" charset="0"/>
              </a:rPr>
              <a:t>nltk</a:t>
            </a: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22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AF6DB64-7CE8-4EAC-836A-A99D87E7CA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000" y="2099679"/>
            <a:ext cx="6420628" cy="34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04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Importar NLTK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es-CO" b="1" dirty="0">
                <a:latin typeface="Source Sans Pro" panose="020B0503030403020204" pitchFamily="34" charset="0"/>
              </a:rPr>
              <a:t>Se muestra la ventana de  </a:t>
            </a:r>
            <a:r>
              <a:rPr lang="es-CO" b="1" dirty="0" err="1">
                <a:latin typeface="Source Sans Pro" panose="020B0503030403020204" pitchFamily="34" charset="0"/>
              </a:rPr>
              <a:t>download</a:t>
            </a:r>
            <a:r>
              <a:rPr lang="es-CO" b="1" dirty="0">
                <a:latin typeface="Source Sans Pro" panose="020B0503030403020204" pitchFamily="34" charset="0"/>
              </a:rPr>
              <a:t> para descoger lo que se va a descargar </a:t>
            </a: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23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8D1030-2ACA-4263-A177-9FC07E07E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76" y="2267303"/>
            <a:ext cx="5012551" cy="42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4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Importar NLTK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es-CO" b="1" dirty="0">
                <a:latin typeface="Source Sans Pro" panose="020B0503030403020204" pitchFamily="34" charset="0"/>
              </a:rPr>
              <a:t>Se muestra la ventana de  </a:t>
            </a:r>
            <a:r>
              <a:rPr lang="es-CO" b="1" dirty="0" err="1">
                <a:latin typeface="Source Sans Pro" panose="020B0503030403020204" pitchFamily="34" charset="0"/>
              </a:rPr>
              <a:t>download</a:t>
            </a:r>
            <a:r>
              <a:rPr lang="es-CO" b="1" dirty="0">
                <a:latin typeface="Source Sans Pro" panose="020B0503030403020204" pitchFamily="34" charset="0"/>
              </a:rPr>
              <a:t> para descoger lo que se va a descargar </a:t>
            </a:r>
          </a:p>
          <a:p>
            <a:r>
              <a:rPr lang="es-CO" b="1" dirty="0" err="1">
                <a:latin typeface="Source Sans Pro" panose="020B0503030403020204" pitchFamily="34" charset="0"/>
              </a:rPr>
              <a:t>All</a:t>
            </a:r>
            <a:r>
              <a:rPr lang="es-CO" b="1" dirty="0">
                <a:latin typeface="Source Sans Pro" panose="020B0503030403020204" pitchFamily="34" charset="0"/>
              </a:rPr>
              <a:t>: nos permite descargar todo el paquete </a:t>
            </a:r>
          </a:p>
          <a:p>
            <a:r>
              <a:rPr lang="es-CO" b="1" dirty="0" err="1">
                <a:latin typeface="Source Sans Pro" panose="020B0503030403020204" pitchFamily="34" charset="0"/>
              </a:rPr>
              <a:t>All-corpora</a:t>
            </a:r>
            <a:r>
              <a:rPr lang="es-CO" b="1" dirty="0">
                <a:latin typeface="Source Sans Pro" panose="020B0503030403020204" pitchFamily="34" charset="0"/>
              </a:rPr>
              <a:t>:  todo el corpus (corpus son muestras de textos que trae </a:t>
            </a:r>
            <a:r>
              <a:rPr lang="es-CO" b="1" dirty="0" err="1">
                <a:latin typeface="Source Sans Pro" panose="020B0503030403020204" pitchFamily="34" charset="0"/>
              </a:rPr>
              <a:t>nltk</a:t>
            </a:r>
            <a:r>
              <a:rPr lang="es-CO" b="1" dirty="0">
                <a:latin typeface="Source Sans Pro" panose="020B0503030403020204" pitchFamily="34" charset="0"/>
              </a:rPr>
              <a:t> para  hacer pruebas con esos textos)</a:t>
            </a:r>
          </a:p>
          <a:p>
            <a:r>
              <a:rPr lang="es-CO" b="1" dirty="0">
                <a:latin typeface="Source Sans Pro" panose="020B0503030403020204" pitchFamily="34" charset="0"/>
              </a:rPr>
              <a:t>Book: todo  usado en el NLTK libros</a:t>
            </a:r>
          </a:p>
          <a:p>
            <a:r>
              <a:rPr lang="es-CO" b="1" dirty="0">
                <a:latin typeface="Source Sans Pro" panose="020B0503030403020204" pitchFamily="34" charset="0"/>
              </a:rPr>
              <a:t> popular: paquetes populares</a:t>
            </a:r>
          </a:p>
          <a:p>
            <a:r>
              <a:rPr lang="es-CO" b="1" dirty="0" err="1">
                <a:latin typeface="Source Sans Pro" panose="020B0503030403020204" pitchFamily="34" charset="0"/>
              </a:rPr>
              <a:t>Tests</a:t>
            </a:r>
            <a:r>
              <a:rPr lang="es-CO" b="1" dirty="0">
                <a:latin typeface="Source Sans Pro" panose="020B0503030403020204" pitchFamily="34" charset="0"/>
              </a:rPr>
              <a:t>: paquete para correr prueba</a:t>
            </a:r>
          </a:p>
          <a:p>
            <a:r>
              <a:rPr lang="es-CO" b="1" dirty="0" err="1">
                <a:latin typeface="Source Sans Pro" panose="020B0503030403020204" pitchFamily="34" charset="0"/>
              </a:rPr>
              <a:t>Third-party:paquetes</a:t>
            </a:r>
            <a:r>
              <a:rPr lang="es-CO" b="1" dirty="0">
                <a:latin typeface="Source Sans Pro" panose="020B0503030403020204" pitchFamily="34" charset="0"/>
              </a:rPr>
              <a:t> de datos de terceros</a:t>
            </a:r>
          </a:p>
          <a:p>
            <a:pPr marL="0" indent="0">
              <a:buNone/>
            </a:pPr>
            <a:r>
              <a:rPr lang="es-CO" b="1" dirty="0">
                <a:latin typeface="Source Sans Pro" panose="020B0503030403020204" pitchFamily="34" charset="0"/>
              </a:rPr>
              <a:t>Aquí vamos a utilizar ALL para instalar todos los paquetes ya que no son tan pesados y  lo podemos utilizar en cualquier momento</a:t>
            </a: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24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20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Importar NLTK</a:t>
            </a: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es-CO" b="1" dirty="0">
                <a:latin typeface="Source Sans Pro" panose="020B0503030403020204" pitchFamily="34" charset="0"/>
              </a:rPr>
              <a:t>Seleccionamos ALL y damos </a:t>
            </a:r>
            <a:r>
              <a:rPr lang="es-CO" b="1" dirty="0" err="1">
                <a:latin typeface="Source Sans Pro" panose="020B0503030403020204" pitchFamily="34" charset="0"/>
              </a:rPr>
              <a:t>click</a:t>
            </a:r>
            <a:r>
              <a:rPr lang="es-CO" b="1" dirty="0">
                <a:latin typeface="Source Sans Pro" panose="020B0503030403020204" pitchFamily="34" charset="0"/>
              </a:rPr>
              <a:t> en </a:t>
            </a:r>
            <a:r>
              <a:rPr lang="es-CO" b="1" dirty="0" err="1">
                <a:latin typeface="Source Sans Pro" panose="020B0503030403020204" pitchFamily="34" charset="0"/>
              </a:rPr>
              <a:t>download</a:t>
            </a: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25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33F1A0-16BF-4FE6-9005-4AEFFE742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514" y="2183206"/>
            <a:ext cx="4276653" cy="3587348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B3F1A5A3-98FD-4344-B364-6537261AFA83}"/>
              </a:ext>
            </a:extLst>
          </p:cNvPr>
          <p:cNvSpPr/>
          <p:nvPr/>
        </p:nvSpPr>
        <p:spPr>
          <a:xfrm>
            <a:off x="1365438" y="4797083"/>
            <a:ext cx="857479" cy="365760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9892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Palabras, textos y vocabularios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endParaRPr lang="es-ES" noProof="1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pPr marL="0" indent="0">
              <a:buNone/>
            </a:pPr>
            <a:r>
              <a:rPr lang="es-CO" b="1" dirty="0">
                <a:latin typeface="Source Sans Pro" panose="020B0503030403020204" pitchFamily="34" charset="0"/>
              </a:rPr>
              <a:t>2.3.1.1 </a:t>
            </a: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mostrar el texto de la librería </a:t>
            </a:r>
            <a:r>
              <a:rPr lang="es-CO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book</a:t>
            </a:r>
            <a:r>
              <a:rPr lang="es-CO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s-CO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nltk</a:t>
            </a:r>
            <a:endParaRPr lang="es-CO" b="1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Importamos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Cuando ya descargamos todos los paquetes de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r>
              <a:rPr lang="es-CO" dirty="0">
                <a:latin typeface="Source Sans Pro" panose="020B0503030403020204" pitchFamily="34" charset="0"/>
              </a:rPr>
              <a:t>  vamos a conocer los libros que trae para trabajar con ellos como prueba estos textos están en ingles</a:t>
            </a:r>
          </a:p>
          <a:p>
            <a:r>
              <a:rPr lang="es-CO" dirty="0">
                <a:latin typeface="Source Sans Pro" panose="020B0503030403020204" pitchFamily="34" charset="0"/>
              </a:rPr>
              <a:t>Vamos a importar  los </a:t>
            </a:r>
            <a:r>
              <a:rPr lang="es-CO" dirty="0" err="1">
                <a:latin typeface="Source Sans Pro" panose="020B0503030403020204" pitchFamily="34" charset="0"/>
              </a:rPr>
              <a:t>book</a:t>
            </a:r>
            <a:r>
              <a:rPr lang="es-CO" dirty="0">
                <a:latin typeface="Source Sans Pro" panose="020B0503030403020204" pitchFamily="34" charset="0"/>
              </a:rPr>
              <a:t> de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r>
              <a:rPr lang="es-CO" dirty="0">
                <a:latin typeface="Source Sans Pro" panose="020B0503030403020204" pitchFamily="34" charset="0"/>
              </a:rPr>
              <a:t> lo importamos con el siguiente comando </a:t>
            </a:r>
            <a:r>
              <a:rPr lang="es-CO" dirty="0" err="1">
                <a:latin typeface="Source Sans Pro" panose="020B0503030403020204" pitchFamily="34" charset="0"/>
              </a:rPr>
              <a:t>from</a:t>
            </a:r>
            <a:r>
              <a:rPr lang="es-CO" dirty="0">
                <a:latin typeface="Source Sans Pro" panose="020B0503030403020204" pitchFamily="34" charset="0"/>
              </a:rPr>
              <a:t> </a:t>
            </a:r>
            <a:r>
              <a:rPr lang="es-CO" dirty="0" err="1">
                <a:latin typeface="Source Sans Pro" panose="020B0503030403020204" pitchFamily="34" charset="0"/>
              </a:rPr>
              <a:t>nltk.book</a:t>
            </a:r>
            <a:r>
              <a:rPr lang="es-CO" dirty="0">
                <a:latin typeface="Source Sans Pro" panose="020B0503030403020204" pitchFamily="34" charset="0"/>
              </a:rPr>
              <a:t> </a:t>
            </a:r>
            <a:r>
              <a:rPr lang="es-CO" dirty="0" err="1">
                <a:latin typeface="Source Sans Pro" panose="020B0503030403020204" pitchFamily="34" charset="0"/>
              </a:rPr>
              <a:t>import</a:t>
            </a:r>
            <a:r>
              <a:rPr lang="es-CO" dirty="0">
                <a:latin typeface="Source Sans Pro" panose="020B0503030403020204" pitchFamily="34" charset="0"/>
              </a:rPr>
              <a:t> *</a:t>
            </a: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635175" y="6678000"/>
            <a:ext cx="1556825" cy="144000"/>
          </a:xfrm>
        </p:spPr>
        <p:txBody>
          <a:bodyPr rtlCol="0"/>
          <a:lstStyle/>
          <a:p>
            <a:pPr rtl="0"/>
            <a:fld id="{058DB212-BFA2-403F-85EF-DFD3FF6D973A}" type="slidenum">
              <a:rPr lang="es-ES" smtClean="0"/>
              <a:t>26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n 9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317D6DD0-208A-412C-98CA-914348F82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948" y="3736016"/>
            <a:ext cx="4968641" cy="29419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D7177E1-F673-4DAC-9D21-175C33FFD225}"/>
              </a:ext>
            </a:extLst>
          </p:cNvPr>
          <p:cNvSpPr txBox="1"/>
          <p:nvPr/>
        </p:nvSpPr>
        <p:spPr>
          <a:xfrm>
            <a:off x="360000" y="105006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2.3.1 Texto</a:t>
            </a:r>
          </a:p>
        </p:txBody>
      </p:sp>
    </p:spTree>
    <p:extLst>
      <p:ext uri="{BB962C8B-B14F-4D97-AF65-F5344CB8AC3E}">
        <p14:creationId xmlns:p14="http://schemas.microsoft.com/office/powerpoint/2010/main" val="1333538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textos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/>
            </a:br>
            <a:r>
              <a:rPr lang="es-CO" sz="1800" b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open</a:t>
            </a: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r>
              <a:rPr lang="es-CO" dirty="0">
                <a:latin typeface="Source Sans Pro" panose="020B0503030403020204" pitchFamily="34" charset="0"/>
              </a:rPr>
              <a:t>Podemos importar también un texto plano que nosotros tengamos en el pc</a:t>
            </a:r>
          </a:p>
          <a:p>
            <a:r>
              <a:rPr lang="es-CO" dirty="0">
                <a:latin typeface="Source Sans Pro" panose="020B0503030403020204" pitchFamily="34" charset="0"/>
              </a:rPr>
              <a:t>Entramos a </a:t>
            </a:r>
            <a:r>
              <a:rPr lang="es-CO" dirty="0" err="1">
                <a:latin typeface="Source Sans Pro" panose="020B0503030403020204" pitchFamily="34" charset="0"/>
              </a:rPr>
              <a:t>spyder</a:t>
            </a:r>
            <a:r>
              <a:rPr lang="es-CO" dirty="0">
                <a:latin typeface="Source Sans Pro" panose="020B0503030403020204" pitchFamily="34" charset="0"/>
              </a:rPr>
              <a:t> de anaconda</a:t>
            </a:r>
          </a:p>
          <a:p>
            <a:r>
              <a:rPr lang="es-CO" dirty="0">
                <a:latin typeface="Source Sans Pro" panose="020B0503030403020204" pitchFamily="34" charset="0"/>
              </a:rPr>
              <a:t>Luego se coloca una variable por ejemplo yo podre texto</a:t>
            </a:r>
          </a:p>
          <a:p>
            <a:r>
              <a:rPr lang="es-CO" dirty="0">
                <a:latin typeface="Source Sans Pro" panose="020B0503030403020204" pitchFamily="34" charset="0"/>
              </a:rPr>
              <a:t>Luego ponemos la función open()</a:t>
            </a:r>
          </a:p>
          <a:p>
            <a:r>
              <a:rPr lang="es-CO" dirty="0">
                <a:latin typeface="Source Sans Pro" panose="020B0503030403020204" pitchFamily="34" charset="0"/>
              </a:rPr>
              <a:t>Dentro de la función open() pondremos r para leer la ruta donde esta el texto y luego entre comillas ponemos la ruta.</a:t>
            </a:r>
          </a:p>
          <a:p>
            <a:r>
              <a:rPr lang="es-CO" dirty="0">
                <a:latin typeface="Source Sans Pro" panose="020B0503030403020204" pitchFamily="34" charset="0"/>
              </a:rPr>
              <a:t>Luego coloca otra variable para guardar la información de la variable texto que lo leeremos con la función </a:t>
            </a:r>
            <a:r>
              <a:rPr lang="es-CO" dirty="0" err="1">
                <a:latin typeface="Source Sans Pro" panose="020B0503030403020204" pitchFamily="34" charset="0"/>
              </a:rPr>
              <a:t>read</a:t>
            </a:r>
            <a:r>
              <a:rPr lang="es-CO" dirty="0">
                <a:latin typeface="Source Sans Pro" panose="020B0503030403020204" pitchFamily="34" charset="0"/>
              </a:rPr>
              <a:t>()</a:t>
            </a:r>
          </a:p>
          <a:p>
            <a:r>
              <a:rPr lang="es-CO" dirty="0">
                <a:latin typeface="Source Sans Pro" panose="020B0503030403020204" pitchFamily="34" charset="0"/>
              </a:rPr>
              <a:t>Con </a:t>
            </a:r>
            <a:r>
              <a:rPr lang="es-CO" dirty="0" err="1">
                <a:latin typeface="Source Sans Pro" panose="020B0503030403020204" pitchFamily="34" charset="0"/>
              </a:rPr>
              <a:t>print</a:t>
            </a:r>
            <a:r>
              <a:rPr lang="es-CO" dirty="0">
                <a:latin typeface="Source Sans Pro" panose="020B0503030403020204" pitchFamily="34" charset="0"/>
              </a:rPr>
              <a:t> imprimimos la ultima variable y muestra la información del texto</a:t>
            </a: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27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529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textos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2.3.2  </a:t>
            </a:r>
            <a:r>
              <a:rPr lang="es-CO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como subir texto propio</a:t>
            </a: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28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0B29B514-1EBC-415E-84A1-432F206CE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369" y="1570586"/>
            <a:ext cx="4252762" cy="279856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3568B40-7A8F-40F6-8065-40E3F8C6C7ED}"/>
              </a:ext>
            </a:extLst>
          </p:cNvPr>
          <p:cNvSpPr txBox="1"/>
          <p:nvPr/>
        </p:nvSpPr>
        <p:spPr>
          <a:xfrm>
            <a:off x="812369" y="4627485"/>
            <a:ext cx="5902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NOTA: los textos tienen que ser en ingles</a:t>
            </a:r>
          </a:p>
          <a:p>
            <a:r>
              <a:rPr lang="es-CO" dirty="0"/>
              <a:t>Ya que por ahora el idioma en español </a:t>
            </a:r>
          </a:p>
          <a:p>
            <a:r>
              <a:rPr lang="es-CO" dirty="0"/>
              <a:t>No le ñ ni tildes</a:t>
            </a:r>
          </a:p>
        </p:txBody>
      </p:sp>
    </p:spTree>
    <p:extLst>
      <p:ext uri="{BB962C8B-B14F-4D97-AF65-F5344CB8AC3E}">
        <p14:creationId xmlns:p14="http://schemas.microsoft.com/office/powerpoint/2010/main" val="265954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textos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2.3.3 trabajar con arreglos para saber que posición tienen en el texto</a:t>
            </a: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r>
              <a:rPr lang="es-CO" b="1" dirty="0">
                <a:latin typeface="Source Sans Pro" panose="020B0503030403020204" pitchFamily="34" charset="0"/>
              </a:rPr>
              <a:t>Importamos </a:t>
            </a:r>
            <a:r>
              <a:rPr lang="es-CO" b="1" dirty="0" err="1">
                <a:latin typeface="Source Sans Pro" panose="020B0503030403020204" pitchFamily="34" charset="0"/>
              </a:rPr>
              <a:t>nltk</a:t>
            </a:r>
            <a:endParaRPr lang="es-CO" b="1" dirty="0">
              <a:latin typeface="Source Sans Pro" panose="020B0503030403020204" pitchFamily="34" charset="0"/>
            </a:endParaRPr>
          </a:p>
          <a:p>
            <a:r>
              <a:rPr lang="es-CO" b="1" dirty="0">
                <a:latin typeface="Source Sans Pro" panose="020B0503030403020204" pitchFamily="34" charset="0"/>
              </a:rPr>
              <a:t>Cargamos los elementos de </a:t>
            </a:r>
            <a:r>
              <a:rPr lang="es-CO" b="1" dirty="0" err="1">
                <a:latin typeface="Source Sans Pro" panose="020B0503030403020204" pitchFamily="34" charset="0"/>
              </a:rPr>
              <a:t>nltk</a:t>
            </a:r>
            <a:r>
              <a:rPr lang="es-CO" b="1" dirty="0">
                <a:latin typeface="Source Sans Pro" panose="020B0503030403020204" pitchFamily="34" charset="0"/>
              </a:rPr>
              <a:t> </a:t>
            </a:r>
            <a:r>
              <a:rPr lang="es-CO" b="1" dirty="0" err="1">
                <a:latin typeface="Source Sans Pro" panose="020B0503030403020204" pitchFamily="34" charset="0"/>
              </a:rPr>
              <a:t>book</a:t>
            </a:r>
            <a:endParaRPr lang="es-CO" b="1" dirty="0">
              <a:latin typeface="Source Sans Pro" panose="020B0503030403020204" pitchFamily="34" charset="0"/>
            </a:endParaRPr>
          </a:p>
          <a:p>
            <a:r>
              <a:rPr lang="es-CO" b="1" dirty="0">
                <a:latin typeface="Source Sans Pro" panose="020B0503030403020204" pitchFamily="34" charset="0"/>
              </a:rPr>
              <a:t>Luego descogemos un texto de </a:t>
            </a:r>
            <a:r>
              <a:rPr lang="es-CO" b="1" dirty="0" err="1">
                <a:latin typeface="Source Sans Pro" panose="020B0503030403020204" pitchFamily="34" charset="0"/>
              </a:rPr>
              <a:t>book</a:t>
            </a:r>
            <a:r>
              <a:rPr lang="es-CO" b="1" dirty="0">
                <a:latin typeface="Source Sans Pro" panose="020B0503030403020204" pitchFamily="34" charset="0"/>
              </a:rPr>
              <a:t> </a:t>
            </a:r>
          </a:p>
          <a:p>
            <a:r>
              <a:rPr lang="es-CO" b="1" dirty="0">
                <a:latin typeface="Source Sans Pro" panose="020B0503030403020204" pitchFamily="34" charset="0"/>
              </a:rPr>
              <a:t>Luego ponemos el nombre del elemento del texto (text9) con unos corchetes([]) </a:t>
            </a:r>
          </a:p>
          <a:p>
            <a:r>
              <a:rPr lang="es-CO" b="1" dirty="0">
                <a:latin typeface="Source Sans Pro" panose="020B0503030403020204" pitchFamily="34" charset="0"/>
              </a:rPr>
              <a:t>Dentro de los corchetes ponemos un numero para que imprima la palabra que ocupa esa posición </a:t>
            </a:r>
          </a:p>
          <a:p>
            <a:r>
              <a:rPr lang="es-CO" b="1" dirty="0">
                <a:latin typeface="Source Sans Pro" panose="020B0503030403020204" pitchFamily="34" charset="0"/>
              </a:rPr>
              <a:t>Para imprimir seria </a:t>
            </a:r>
            <a:r>
              <a:rPr lang="es-CO" b="1" dirty="0" err="1">
                <a:latin typeface="Source Sans Pro" panose="020B0503030403020204" pitchFamily="34" charset="0"/>
              </a:rPr>
              <a:t>print</a:t>
            </a:r>
            <a:r>
              <a:rPr lang="es-CO" b="1" dirty="0">
                <a:latin typeface="Source Sans Pro" panose="020B0503030403020204" pitchFamily="34" charset="0"/>
              </a:rPr>
              <a:t>(text9[135])</a:t>
            </a:r>
          </a:p>
          <a:p>
            <a:r>
              <a:rPr lang="es-CO" b="1" dirty="0">
                <a:latin typeface="Source Sans Pro" panose="020B0503030403020204" pitchFamily="34" charset="0"/>
              </a:rPr>
              <a:t>También se puede buscar con la palabra o letra  </a:t>
            </a:r>
            <a:r>
              <a:rPr lang="es-CO" b="1" dirty="0" err="1">
                <a:latin typeface="Source Sans Pro" panose="020B0503030403020204" pitchFamily="34" charset="0"/>
              </a:rPr>
              <a:t>print</a:t>
            </a:r>
            <a:r>
              <a:rPr lang="es-CO" b="1" dirty="0">
                <a:latin typeface="Source Sans Pro" panose="020B0503030403020204" pitchFamily="34" charset="0"/>
              </a:rPr>
              <a:t>(</a:t>
            </a:r>
            <a:r>
              <a:rPr lang="es-CO" b="1" dirty="0" err="1">
                <a:latin typeface="Source Sans Pro" panose="020B0503030403020204" pitchFamily="34" charset="0"/>
              </a:rPr>
              <a:t>text.index</a:t>
            </a:r>
            <a:r>
              <a:rPr lang="es-CO" b="1" dirty="0">
                <a:latin typeface="Source Sans Pro" panose="020B0503030403020204" pitchFamily="34" charset="0"/>
              </a:rPr>
              <a:t>(‘</a:t>
            </a:r>
            <a:r>
              <a:rPr lang="es-CO" b="1" dirty="0" err="1">
                <a:latin typeface="Source Sans Pro" panose="020B0503030403020204" pitchFamily="34" charset="0"/>
              </a:rPr>
              <a:t>very</a:t>
            </a:r>
            <a:r>
              <a:rPr lang="es-CO" b="1" dirty="0">
                <a:latin typeface="Source Sans Pro" panose="020B0503030403020204" pitchFamily="34" charset="0"/>
              </a:rPr>
              <a:t>’)</a:t>
            </a: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29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64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Contenido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noProof="1"/>
              <a:t> Introduccion al procesamiento del lenguaje natural</a:t>
            </a:r>
          </a:p>
          <a:p>
            <a:pPr rtl="0"/>
            <a:r>
              <a:rPr lang="es-ES" noProof="1"/>
              <a:t>Evolucion del NLP</a:t>
            </a:r>
          </a:p>
          <a:p>
            <a:pPr rtl="0"/>
            <a:r>
              <a:rPr lang="es-ES" noProof="1"/>
              <a:t>Conocimiento Básico de NLP</a:t>
            </a:r>
          </a:p>
          <a:p>
            <a:pPr rtl="0"/>
            <a:endParaRPr lang="es-ES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4B51536B-93ED-432A-BBEA-AF185E223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Marcador de posición de imagen 10" descr="pila de tres libros en una tabla">
            <a:extLst>
              <a:ext uri="{FF2B5EF4-FFF2-40B4-BE49-F238E27FC236}">
                <a16:creationId xmlns:a16="http://schemas.microsoft.com/office/drawing/2014/main" id="{460EECBB-989F-48EA-AA88-7967BCA18E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4150" y="1"/>
            <a:ext cx="4387850" cy="6679488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654748" y="6678000"/>
            <a:ext cx="1537252" cy="179999"/>
          </a:xfrm>
        </p:spPr>
        <p:txBody>
          <a:bodyPr rtlCol="0"/>
          <a:lstStyle/>
          <a:p>
            <a:pPr rtl="0"/>
            <a:fld id="{058DB212-BFA2-403F-85EF-DFD3FF6D973A}" type="slidenum">
              <a:rPr lang="es-ES" smtClean="0"/>
              <a:pPr rtl="0"/>
              <a:t>3</a:t>
            </a:fld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5F98995-2B1E-40F9-84C6-9D46554B0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CO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textos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2.3.3 trabajar con arreglos para saber que posición tienen en el texto</a:t>
            </a: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30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Imagen 19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35A5CB1-1372-455B-A841-8452D4A93E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683" y="1753131"/>
            <a:ext cx="6058984" cy="28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76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textos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2.3.4 corpus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pPr marL="0" indent="0">
              <a:buNone/>
            </a:pPr>
            <a:r>
              <a:rPr lang="es-CO" dirty="0">
                <a:latin typeface="Source Sans Pro" panose="020B0503030403020204" pitchFamily="34" charset="0"/>
              </a:rPr>
              <a:t>El corpus es un conjunto de textos que tiene como nosotros </a:t>
            </a:r>
            <a:r>
              <a:rPr lang="es-CO" dirty="0" err="1">
                <a:latin typeface="Source Sans Pro" panose="020B0503030403020204" pitchFamily="34" charset="0"/>
              </a:rPr>
              <a:t>conocemor</a:t>
            </a:r>
            <a:r>
              <a:rPr lang="es-CO" dirty="0">
                <a:latin typeface="Source Sans Pro" panose="020B0503030403020204" pitchFamily="34" charset="0"/>
              </a:rPr>
              <a:t> archivos comprimidos eso es un corpus en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Importamos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Utilizaremos el corpus </a:t>
            </a:r>
            <a:r>
              <a:rPr lang="es-CO" dirty="0" err="1">
                <a:latin typeface="Source Sans Pro" panose="020B0503030403020204" pitchFamily="34" charset="0"/>
              </a:rPr>
              <a:t>getenberg</a:t>
            </a:r>
            <a:r>
              <a:rPr lang="es-CO" dirty="0">
                <a:latin typeface="Source Sans Pro" panose="020B0503030403020204" pitchFamily="34" charset="0"/>
              </a:rPr>
              <a:t> para hacer pruebas</a:t>
            </a:r>
          </a:p>
          <a:p>
            <a:r>
              <a:rPr lang="es-CO" dirty="0">
                <a:latin typeface="Source Sans Pro" panose="020B0503030403020204" pitchFamily="34" charset="0"/>
              </a:rPr>
              <a:t>Luego cargamos los elementos del corpus de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r>
              <a:rPr lang="es-CO" dirty="0">
                <a:latin typeface="Source Sans Pro" panose="020B0503030403020204" pitchFamily="34" charset="0"/>
              </a:rPr>
              <a:t> con este comando</a:t>
            </a:r>
          </a:p>
          <a:p>
            <a:pPr marL="0" indent="0">
              <a:buNone/>
            </a:pPr>
            <a:r>
              <a:rPr lang="es-CO" dirty="0" err="1">
                <a:latin typeface="Source Sans Pro" panose="020B0503030403020204" pitchFamily="34" charset="0"/>
              </a:rPr>
              <a:t>From</a:t>
            </a:r>
            <a:r>
              <a:rPr lang="es-CO" dirty="0">
                <a:latin typeface="Source Sans Pro" panose="020B0503030403020204" pitchFamily="34" charset="0"/>
              </a:rPr>
              <a:t> </a:t>
            </a:r>
            <a:r>
              <a:rPr lang="es-CO" dirty="0" err="1">
                <a:latin typeface="Source Sans Pro" panose="020B0503030403020204" pitchFamily="34" charset="0"/>
              </a:rPr>
              <a:t>nltk.corpus.Gutenberg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Imprimimos los libros de Gutenberg </a:t>
            </a: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31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n 9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E9CAF23-F6EB-4138-8C28-F01F64885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7513" y="4130051"/>
            <a:ext cx="4659551" cy="24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textos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2.3.4 corpus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r>
              <a:rPr lang="es-CO" dirty="0">
                <a:latin typeface="Source Sans Pro" panose="020B0503030403020204" pitchFamily="34" charset="0"/>
              </a:rPr>
              <a:t>Ahora descogemos un </a:t>
            </a:r>
            <a:r>
              <a:rPr lang="es-CO" dirty="0" err="1">
                <a:latin typeface="Source Sans Pro" panose="020B0503030403020204" pitchFamily="34" charset="0"/>
              </a:rPr>
              <a:t>book</a:t>
            </a:r>
            <a:r>
              <a:rPr lang="es-CO" dirty="0">
                <a:latin typeface="Source Sans Pro" panose="020B0503030403020204" pitchFamily="34" charset="0"/>
              </a:rPr>
              <a:t> del corpus </a:t>
            </a:r>
            <a:r>
              <a:rPr lang="es-CO" dirty="0" err="1">
                <a:latin typeface="Source Sans Pro" panose="020B0503030403020204" pitchFamily="34" charset="0"/>
              </a:rPr>
              <a:t>gutenberg</a:t>
            </a:r>
            <a:r>
              <a:rPr lang="es-CO" dirty="0">
                <a:latin typeface="Source Sans Pro" panose="020B0503030403020204" pitchFamily="34" charset="0"/>
              </a:rPr>
              <a:t> </a:t>
            </a:r>
          </a:p>
          <a:p>
            <a:r>
              <a:rPr lang="es-CO" dirty="0">
                <a:latin typeface="Source Sans Pro" panose="020B0503030403020204" pitchFamily="34" charset="0"/>
              </a:rPr>
              <a:t>Yo trabajare con austen-sense.txt</a:t>
            </a:r>
          </a:p>
          <a:p>
            <a:r>
              <a:rPr lang="es-CO" dirty="0">
                <a:latin typeface="Source Sans Pro" panose="020B0503030403020204" pitchFamily="34" charset="0"/>
              </a:rPr>
              <a:t>Vamos a mirar cuantas palabras tiene este texto con Word() y </a:t>
            </a:r>
            <a:r>
              <a:rPr lang="es-CO" dirty="0" err="1">
                <a:latin typeface="Source Sans Pro" panose="020B0503030403020204" pitchFamily="34" charset="0"/>
              </a:rPr>
              <a:t>len</a:t>
            </a:r>
            <a:r>
              <a:rPr lang="es-CO" dirty="0">
                <a:latin typeface="Source Sans Pro" panose="020B0503030403020204" pitchFamily="34" charset="0"/>
              </a:rPr>
              <a:t>()</a:t>
            </a:r>
          </a:p>
          <a:p>
            <a:r>
              <a:rPr lang="es-CO" dirty="0">
                <a:latin typeface="Source Sans Pro" panose="020B0503030403020204" pitchFamily="34" charset="0"/>
              </a:rPr>
              <a:t>En una variable a dentro coloca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r>
              <a:rPr lang="es-CO" dirty="0">
                <a:latin typeface="Source Sans Pro" panose="020B0503030403020204" pitchFamily="34" charset="0"/>
              </a:rPr>
              <a:t>  + el elemento corpus + el nombre del corpus que va a utilizar + </a:t>
            </a:r>
            <a:r>
              <a:rPr lang="es-CO" dirty="0" err="1">
                <a:latin typeface="Source Sans Pro" panose="020B0503030403020204" pitchFamily="34" charset="0"/>
              </a:rPr>
              <a:t>words</a:t>
            </a:r>
            <a:r>
              <a:rPr lang="es-CO" dirty="0">
                <a:latin typeface="Source Sans Pro" panose="020B0503030403020204" pitchFamily="34" charset="0"/>
              </a:rPr>
              <a:t>() que nos permite dividir el texto en palabras</a:t>
            </a:r>
          </a:p>
          <a:p>
            <a:r>
              <a:rPr lang="es-CO" dirty="0">
                <a:latin typeface="Source Sans Pro" panose="020B0503030403020204" pitchFamily="34" charset="0"/>
              </a:rPr>
              <a:t>Luego con la función </a:t>
            </a:r>
            <a:r>
              <a:rPr lang="es-CO" dirty="0" err="1">
                <a:latin typeface="Source Sans Pro" panose="020B0503030403020204" pitchFamily="34" charset="0"/>
              </a:rPr>
              <a:t>len</a:t>
            </a:r>
            <a:r>
              <a:rPr lang="es-CO" dirty="0">
                <a:latin typeface="Source Sans Pro" panose="020B0503030403020204" pitchFamily="34" charset="0"/>
              </a:rPr>
              <a:t>() nos permite contar las palabras con puntuación y mostrarnos cuantas palabras tiene</a:t>
            </a: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32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471F8A59-BA86-4259-93F9-0405666146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970" y="4181280"/>
            <a:ext cx="5070740" cy="20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5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textos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2.3.4 corpus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r>
              <a:rPr lang="es-CO" dirty="0">
                <a:latin typeface="Source Sans Pro" panose="020B0503030403020204" pitchFamily="34" charset="0"/>
              </a:rPr>
              <a:t>También podemos hacer nuestro corpus </a:t>
            </a:r>
          </a:p>
          <a:p>
            <a:r>
              <a:rPr lang="es-CO" dirty="0">
                <a:latin typeface="Source Sans Pro" panose="020B0503030403020204" pitchFamily="34" charset="0"/>
              </a:rPr>
              <a:t>Para corre el corpus propio tenemos que utilizar el parámetro </a:t>
            </a:r>
            <a:r>
              <a:rPr lang="es-CO" dirty="0" err="1">
                <a:latin typeface="Source Sans Pro" panose="020B0503030403020204" pitchFamily="34" charset="0"/>
              </a:rPr>
              <a:t>PlaintextCorpusReader</a:t>
            </a:r>
            <a:r>
              <a:rPr lang="es-CO" dirty="0">
                <a:latin typeface="Source Sans Pro" panose="020B0503030403020204" pitchFamily="34" charset="0"/>
              </a:rPr>
              <a:t> para poder leer la ruta donde tenemos el corpus con el texto</a:t>
            </a:r>
          </a:p>
          <a:p>
            <a:r>
              <a:rPr lang="es-CO" dirty="0">
                <a:latin typeface="Source Sans Pro" panose="020B0503030403020204" pitchFamily="34" charset="0"/>
              </a:rPr>
              <a:t>Importamos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Luego cargamos el elemento con </a:t>
            </a:r>
            <a:r>
              <a:rPr lang="es-CO" dirty="0" err="1">
                <a:latin typeface="Source Sans Pro" panose="020B0503030403020204" pitchFamily="34" charset="0"/>
              </a:rPr>
              <a:t>nltk.corpus</a:t>
            </a:r>
            <a:r>
              <a:rPr lang="es-CO" dirty="0">
                <a:latin typeface="Source Sans Pro" panose="020B0503030403020204" pitchFamily="34" charset="0"/>
              </a:rPr>
              <a:t> y importamos el parámetro </a:t>
            </a:r>
            <a:r>
              <a:rPr lang="es-CO" dirty="0" err="1">
                <a:latin typeface="Source Sans Pro" panose="020B0503030403020204" pitchFamily="34" charset="0"/>
              </a:rPr>
              <a:t>PlaintextCorpusReader</a:t>
            </a:r>
            <a:r>
              <a:rPr lang="es-CO" dirty="0">
                <a:latin typeface="Source Sans Pro" panose="020B0503030403020204" pitchFamily="34" charset="0"/>
              </a:rPr>
              <a:t> </a:t>
            </a:r>
          </a:p>
          <a:p>
            <a:r>
              <a:rPr lang="es-CO" dirty="0">
                <a:latin typeface="Source Sans Pro" panose="020B0503030403020204" pitchFamily="34" charset="0"/>
              </a:rPr>
              <a:t>Luego en la variable colocamos la ruta de donde tenemos el corpus</a:t>
            </a:r>
          </a:p>
          <a:p>
            <a:r>
              <a:rPr lang="es-CO" dirty="0">
                <a:latin typeface="Source Sans Pro" panose="020B0503030403020204" pitchFamily="34" charset="0"/>
              </a:rPr>
              <a:t>Luego en otra variable  llamamos la función </a:t>
            </a:r>
            <a:r>
              <a:rPr lang="es-CO" dirty="0" err="1">
                <a:latin typeface="Source Sans Pro" panose="020B0503030403020204" pitchFamily="34" charset="0"/>
              </a:rPr>
              <a:t>PlaintextCorpusReader</a:t>
            </a:r>
            <a:r>
              <a:rPr lang="es-CO" dirty="0">
                <a:latin typeface="Source Sans Pro" panose="020B0503030403020204" pitchFamily="34" charset="0"/>
              </a:rPr>
              <a:t>()</a:t>
            </a:r>
          </a:p>
          <a:p>
            <a:pPr marL="0" indent="0">
              <a:buNone/>
            </a:pPr>
            <a:r>
              <a:rPr lang="es-CO" dirty="0">
                <a:latin typeface="Source Sans Pro" panose="020B0503030403020204" pitchFamily="34" charset="0"/>
              </a:rPr>
              <a:t>Hay ponemos la variable que tiene la ruta del corpus y también el tipo de archivo que será </a:t>
            </a:r>
            <a:r>
              <a:rPr lang="es-CO" dirty="0" err="1">
                <a:latin typeface="Source Sans Pro" panose="020B0503030403020204" pitchFamily="34" charset="0"/>
              </a:rPr>
              <a:t>txt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Imprimimos la variable que tiene </a:t>
            </a:r>
            <a:r>
              <a:rPr lang="es-CO" dirty="0" err="1">
                <a:latin typeface="Source Sans Pro" panose="020B0503030403020204" pitchFamily="34" charset="0"/>
              </a:rPr>
              <a:t>PlaintextCorpusReader</a:t>
            </a:r>
            <a:r>
              <a:rPr lang="es-CO" dirty="0">
                <a:latin typeface="Source Sans Pro" panose="020B0503030403020204" pitchFamily="34" charset="0"/>
              </a:rPr>
              <a:t>  </a:t>
            </a:r>
          </a:p>
          <a:p>
            <a:r>
              <a:rPr lang="es-CO" dirty="0">
                <a:latin typeface="Source Sans Pro" panose="020B0503030403020204" pitchFamily="34" charset="0"/>
              </a:rPr>
              <a:t>Esa variable le ponemos punto seguido de la función </a:t>
            </a:r>
            <a:r>
              <a:rPr lang="es-CO" dirty="0" err="1">
                <a:latin typeface="Source Sans Pro" panose="020B0503030403020204" pitchFamily="34" charset="0"/>
              </a:rPr>
              <a:t>fileids</a:t>
            </a:r>
            <a:r>
              <a:rPr lang="es-CO" dirty="0">
                <a:latin typeface="Source Sans Pro" panose="020B0503030403020204" pitchFamily="34" charset="0"/>
              </a:rPr>
              <a:t>() que nos permite mostrar los archivos que tiene el corpus propio</a:t>
            </a:r>
          </a:p>
          <a:p>
            <a:r>
              <a:rPr lang="es-CO" dirty="0">
                <a:latin typeface="Source Sans Pro" panose="020B0503030403020204" pitchFamily="34" charset="0"/>
              </a:rPr>
              <a:t>Luego lo dividimos en palabras con </a:t>
            </a:r>
            <a:r>
              <a:rPr lang="es-CO" dirty="0" err="1">
                <a:latin typeface="Source Sans Pro" panose="020B0503030403020204" pitchFamily="34" charset="0"/>
              </a:rPr>
              <a:t>words</a:t>
            </a:r>
            <a:r>
              <a:rPr lang="es-CO" dirty="0">
                <a:latin typeface="Source Sans Pro" panose="020B0503030403020204" pitchFamily="34" charset="0"/>
              </a:rPr>
              <a:t>() </a:t>
            </a: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33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522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textos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2.3.4 corpus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34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E54D3D92-8EF5-4138-B853-75A927CB45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17" y="1620000"/>
            <a:ext cx="5394628" cy="27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0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>
                <a:solidFill>
                  <a:srgbClr val="232426"/>
                </a:solidFill>
                <a:latin typeface="Tw Cen MT (Títulos)"/>
              </a:rPr>
              <a:t>Palabras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2.3.2 función </a:t>
            </a:r>
            <a:r>
              <a:rPr lang="es-ES" sz="1600" b="1" dirty="0" err="1">
                <a:latin typeface="+mn-lt"/>
              </a:rPr>
              <a:t>concordance</a:t>
            </a:r>
            <a:r>
              <a:rPr lang="es-ES" sz="1600" b="1" dirty="0">
                <a:latin typeface="+mn-lt"/>
              </a:rPr>
              <a:t>()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r>
              <a:rPr lang="es-CO" dirty="0" err="1">
                <a:latin typeface="Source Sans Pro" panose="020B0503030403020204" pitchFamily="34" charset="0"/>
              </a:rPr>
              <a:t>Concordance</a:t>
            </a:r>
            <a:r>
              <a:rPr lang="es-CO" dirty="0">
                <a:latin typeface="Source Sans Pro" panose="020B0503030403020204" pitchFamily="34" charset="0"/>
              </a:rPr>
              <a:t>() nos permite localizar series de frases que contienen la palabra clave.</a:t>
            </a:r>
          </a:p>
          <a:p>
            <a:r>
              <a:rPr lang="es-CO" dirty="0">
                <a:latin typeface="Source Sans Pro" panose="020B0503030403020204" pitchFamily="34" charset="0"/>
              </a:rPr>
              <a:t>Primero vamos a importar el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Trabajamos con el corpus anterior que es el personal </a:t>
            </a:r>
          </a:p>
          <a:p>
            <a:r>
              <a:rPr lang="es-CO" dirty="0">
                <a:latin typeface="Source Sans Pro" panose="020B0503030403020204" pitchFamily="34" charset="0"/>
              </a:rPr>
              <a:t>Cargamos el </a:t>
            </a:r>
            <a:r>
              <a:rPr lang="es-CO" dirty="0" err="1">
                <a:latin typeface="Source Sans Pro" panose="020B0503030403020204" pitchFamily="34" charset="0"/>
              </a:rPr>
              <a:t>nltk.text</a:t>
            </a:r>
            <a:r>
              <a:rPr lang="es-CO" dirty="0">
                <a:latin typeface="Source Sans Pro" panose="020B0503030403020204" pitchFamily="34" charset="0"/>
              </a:rPr>
              <a:t> y importamos el </a:t>
            </a:r>
            <a:r>
              <a:rPr lang="es-CO" dirty="0" err="1">
                <a:latin typeface="Source Sans Pro" panose="020B0503030403020204" pitchFamily="34" charset="0"/>
              </a:rPr>
              <a:t>text</a:t>
            </a:r>
            <a:r>
              <a:rPr lang="es-CO" dirty="0">
                <a:latin typeface="Source Sans Pro" panose="020B0503030403020204" pitchFamily="34" charset="0"/>
              </a:rPr>
              <a:t>  esto nos permite utilizarlo para hacer un análisis en los contextos de un texto  como es la concordancia o </a:t>
            </a:r>
            <a:r>
              <a:rPr lang="es-CO" dirty="0" err="1">
                <a:latin typeface="Source Sans Pro" panose="020B0503030403020204" pitchFamily="34" charset="0"/>
              </a:rPr>
              <a:t>concordance</a:t>
            </a:r>
            <a:r>
              <a:rPr lang="es-CO" dirty="0">
                <a:latin typeface="Source Sans Pro" panose="020B0503030403020204" pitchFamily="34" charset="0"/>
              </a:rPr>
              <a:t>.</a:t>
            </a:r>
          </a:p>
          <a:p>
            <a:r>
              <a:rPr lang="es-CO" dirty="0">
                <a:latin typeface="Source Sans Pro" panose="020B0503030403020204" pitchFamily="34" charset="0"/>
              </a:rPr>
              <a:t>Luego escogemos la parte de división de palabras y lo colocamos dentro de la función </a:t>
            </a:r>
            <a:r>
              <a:rPr lang="es-CO" dirty="0" err="1">
                <a:latin typeface="Source Sans Pro" panose="020B0503030403020204" pitchFamily="34" charset="0"/>
              </a:rPr>
              <a:t>text</a:t>
            </a:r>
            <a:r>
              <a:rPr lang="es-CO" dirty="0">
                <a:latin typeface="Source Sans Pro" panose="020B0503030403020204" pitchFamily="34" charset="0"/>
              </a:rPr>
              <a:t>  que va ir guardado en una variable </a:t>
            </a:r>
            <a:r>
              <a:rPr lang="es-CO" dirty="0" err="1">
                <a:latin typeface="Source Sans Pro" panose="020B0503030403020204" pitchFamily="34" charset="0"/>
              </a:rPr>
              <a:t>textlist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Luego copiamos la variable  punto </a:t>
            </a:r>
            <a:r>
              <a:rPr lang="es-CO" dirty="0" err="1">
                <a:latin typeface="Source Sans Pro" panose="020B0503030403020204" pitchFamily="34" charset="0"/>
              </a:rPr>
              <a:t>concordance</a:t>
            </a:r>
            <a:r>
              <a:rPr lang="es-CO" dirty="0">
                <a:latin typeface="Source Sans Pro" panose="020B0503030403020204" pitchFamily="34" charset="0"/>
              </a:rPr>
              <a:t>() adentro ponemos la palabra que queremos buscar en el texto para analizar si se encuentra en el texto y es una palabra clave.</a:t>
            </a: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35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913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>
                <a:solidFill>
                  <a:srgbClr val="232426"/>
                </a:solidFill>
                <a:latin typeface="Tw Cen MT (Títulos)"/>
              </a:rPr>
              <a:t>Palabras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2.3.2 función </a:t>
            </a:r>
            <a:r>
              <a:rPr lang="es-ES" sz="1600" b="1" dirty="0" err="1">
                <a:latin typeface="+mn-lt"/>
              </a:rPr>
              <a:t>concordance</a:t>
            </a:r>
            <a:r>
              <a:rPr lang="es-ES" sz="1600" b="1" dirty="0">
                <a:latin typeface="+mn-lt"/>
              </a:rPr>
              <a:t>()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endParaRPr lang="es-CO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36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13EB852-DF38-4679-87AC-7BE83B7B91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182" y="2069661"/>
            <a:ext cx="6172768" cy="323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3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>
                <a:solidFill>
                  <a:srgbClr val="232426"/>
                </a:solidFill>
                <a:latin typeface="Tw Cen MT (Títulos)"/>
              </a:rPr>
              <a:t>Palabras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2.3.2 función similar()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Nos permite ver que palabras son similares en el texto</a:t>
            </a:r>
          </a:p>
          <a:p>
            <a:r>
              <a:rPr lang="es-CO" dirty="0">
                <a:latin typeface="Source Sans Pro" panose="020B0503030403020204" pitchFamily="34" charset="0"/>
              </a:rPr>
              <a:t>Ahora vamos a trabajar con un texto del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r>
              <a:rPr lang="es-CO" dirty="0">
                <a:latin typeface="Source Sans Pro" panose="020B0503030403020204" pitchFamily="34" charset="0"/>
              </a:rPr>
              <a:t> y si piensan hacer un análisis con esta función siempre miren que este en ingles ya que en español le corta el texto</a:t>
            </a:r>
          </a:p>
          <a:p>
            <a:r>
              <a:rPr lang="es-CO" dirty="0">
                <a:latin typeface="Source Sans Pro" panose="020B0503030403020204" pitchFamily="34" charset="0"/>
              </a:rPr>
              <a:t>Importamos el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Luego cargamos el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r>
              <a:rPr lang="es-CO" dirty="0">
                <a:latin typeface="Source Sans Pro" panose="020B0503030403020204" pitchFamily="34" charset="0"/>
              </a:rPr>
              <a:t> con el elemento </a:t>
            </a:r>
            <a:r>
              <a:rPr lang="es-CO" dirty="0" err="1">
                <a:latin typeface="Source Sans Pro" panose="020B0503030403020204" pitchFamily="34" charset="0"/>
              </a:rPr>
              <a:t>book</a:t>
            </a:r>
            <a:r>
              <a:rPr lang="es-CO" dirty="0">
                <a:latin typeface="Source Sans Pro" panose="020B0503030403020204" pitchFamily="34" charset="0"/>
              </a:rPr>
              <a:t> y importamos todos los textos</a:t>
            </a:r>
          </a:p>
          <a:p>
            <a:r>
              <a:rPr lang="es-CO" dirty="0">
                <a:latin typeface="Source Sans Pro" panose="020B0503030403020204" pitchFamily="34" charset="0"/>
              </a:rPr>
              <a:t>En este caso vamos analizar el text7</a:t>
            </a:r>
          </a:p>
          <a:p>
            <a:r>
              <a:rPr lang="es-CO" dirty="0">
                <a:latin typeface="Source Sans Pro" panose="020B0503030403020204" pitchFamily="34" charset="0"/>
              </a:rPr>
              <a:t>Ponemos el nombre del texto punto la función </a:t>
            </a:r>
            <a:r>
              <a:rPr lang="es-CO" dirty="0" err="1">
                <a:latin typeface="Source Sans Pro" panose="020B0503030403020204" pitchFamily="34" charset="0"/>
              </a:rPr>
              <a:t>simililar</a:t>
            </a:r>
            <a:r>
              <a:rPr lang="es-CO" dirty="0">
                <a:latin typeface="Source Sans Pro" panose="020B0503030403020204" pitchFamily="34" charset="0"/>
              </a:rPr>
              <a:t> y adentro la palabra que vamos a buscar como similar</a:t>
            </a:r>
          </a:p>
          <a:p>
            <a:r>
              <a:rPr lang="es-CO" dirty="0">
                <a:latin typeface="Source Sans Pro" panose="020B0503030403020204" pitchFamily="34" charset="0"/>
              </a:rPr>
              <a:t>Ahora le hacemos altext5 el similar y hay comparamos que tienen diferentes significado del autor </a:t>
            </a:r>
          </a:p>
          <a:p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37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611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>
                <a:solidFill>
                  <a:srgbClr val="232426"/>
                </a:solidFill>
                <a:latin typeface="Tw Cen MT (Títulos)"/>
              </a:rPr>
              <a:t>Palabras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2.3.2 función similar()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pPr marL="0" indent="0">
              <a:buNone/>
            </a:pPr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38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0A683A6-E811-41CB-80BE-2C1F2063ED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686" r="8254" b="-1"/>
          <a:stretch/>
        </p:blipFill>
        <p:spPr>
          <a:xfrm>
            <a:off x="334963" y="1620001"/>
            <a:ext cx="6727019" cy="36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0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>
                <a:solidFill>
                  <a:srgbClr val="232426"/>
                </a:solidFill>
                <a:latin typeface="Tw Cen MT (Títulos)"/>
              </a:rPr>
              <a:t>Palabras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2.3.2 función </a:t>
            </a:r>
            <a:r>
              <a:rPr lang="es-ES" sz="1600" b="1" dirty="0" err="1">
                <a:latin typeface="+mn-lt"/>
              </a:rPr>
              <a:t>common_contexts</a:t>
            </a:r>
            <a:r>
              <a:rPr lang="es-ES" sz="1600" b="1" dirty="0">
                <a:latin typeface="+mn-lt"/>
              </a:rPr>
              <a:t>()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r>
              <a:rPr lang="es-CO" dirty="0">
                <a:latin typeface="Source Sans Pro" panose="020B0503030403020204" pitchFamily="34" charset="0"/>
              </a:rPr>
              <a:t>Nos permite examinar los contextos que comparten dos o mas palabras</a:t>
            </a:r>
          </a:p>
          <a:p>
            <a:r>
              <a:rPr lang="es-CO" dirty="0">
                <a:latin typeface="Source Sans Pro" panose="020B0503030403020204" pitchFamily="34" charset="0"/>
              </a:rPr>
              <a:t>Importamos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Luego llamamos la librería de </a:t>
            </a:r>
            <a:r>
              <a:rPr lang="es-CO" dirty="0" err="1">
                <a:latin typeface="Source Sans Pro" panose="020B0503030403020204" pitchFamily="34" charset="0"/>
              </a:rPr>
              <a:t>book</a:t>
            </a:r>
            <a:r>
              <a:rPr lang="es-CO" dirty="0">
                <a:latin typeface="Source Sans Pro" panose="020B0503030403020204" pitchFamily="34" charset="0"/>
              </a:rPr>
              <a:t>  </a:t>
            </a:r>
            <a:r>
              <a:rPr lang="es-CO" dirty="0" err="1">
                <a:latin typeface="Source Sans Pro" panose="020B0503030403020204" pitchFamily="34" charset="0"/>
              </a:rPr>
              <a:t>nltk.book</a:t>
            </a:r>
            <a:r>
              <a:rPr lang="es-CO" dirty="0">
                <a:latin typeface="Source Sans Pro" panose="020B0503030403020204" pitchFamily="34" charset="0"/>
              </a:rPr>
              <a:t> importamos *</a:t>
            </a:r>
          </a:p>
          <a:p>
            <a:r>
              <a:rPr lang="es-CO" dirty="0">
                <a:latin typeface="Source Sans Pro" panose="020B0503030403020204" pitchFamily="34" charset="0"/>
              </a:rPr>
              <a:t>Y vamos a analizar   el text2  que es el texto que tiene contexto que comparte palabras</a:t>
            </a:r>
          </a:p>
          <a:p>
            <a:r>
              <a:rPr lang="es-CO" dirty="0">
                <a:latin typeface="Source Sans Pro" panose="020B0503030403020204" pitchFamily="34" charset="0"/>
              </a:rPr>
              <a:t>Ponemos text2.common_contexts() y adentro ponemos las dos palabras que comparten el texto  como común</a:t>
            </a:r>
          </a:p>
          <a:p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39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1B8613F1-028A-4A6D-B3B0-842C25CAB5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64" y="4085582"/>
            <a:ext cx="4926354" cy="26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2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Introducción al  proceso del lenguaje natural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marL="263525" lvl="1" indent="0" rtl="0">
              <a:buNone/>
            </a:pPr>
            <a:r>
              <a:rPr lang="es-ES" dirty="0"/>
              <a:t>Es una rama de la inteligencia artificial que ayuda a las computadoras a comprender, interpretar y manipular lenguajes humanos como el ingles para analizar y derivar su significado. El NLP permite a los desarrolladores a organizar y estructurar el conocimiento  para la creación de traducción , resúmenes , reconocimiento de entidades nombradas, extracción de relaciones, reconocimiento de voz, segmentación de temas, Etc.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Guru99, 2021)</a:t>
            </a:r>
            <a:endParaRPr lang="es-ES" dirty="0"/>
          </a:p>
          <a:p>
            <a:pPr marL="263525" lvl="1" indent="0" rtl="0">
              <a:buNone/>
            </a:pPr>
            <a:endParaRPr lang="es-ES" dirty="0"/>
          </a:p>
          <a:p>
            <a:pPr rtl="0"/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>
                <a:solidFill>
                  <a:srgbClr val="232426"/>
                </a:solidFill>
                <a:latin typeface="Tw Cen MT (Títulos)"/>
              </a:rPr>
              <a:t>Palabras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2.3.2 Grafico de dispersión léxica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5202000"/>
          </a:xfrm>
        </p:spPr>
        <p:txBody>
          <a:bodyPr rtlCol="0"/>
          <a:lstStyle/>
          <a:p>
            <a:r>
              <a:rPr lang="es-CO" dirty="0">
                <a:latin typeface="Source Sans Pro" panose="020B0503030403020204" pitchFamily="34" charset="0"/>
              </a:rPr>
              <a:t>Es una medida de la frecuencia  de las palabras que se encuentran en un texto o corpus</a:t>
            </a:r>
          </a:p>
          <a:p>
            <a:r>
              <a:rPr lang="es-CO" dirty="0">
                <a:latin typeface="Source Sans Pro" panose="020B0503030403020204" pitchFamily="34" charset="0"/>
              </a:rPr>
              <a:t>Importamos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Utilizamos el ejemplo de corpus propio con los mismos pasos</a:t>
            </a:r>
          </a:p>
          <a:p>
            <a:r>
              <a:rPr lang="es-CO" dirty="0">
                <a:latin typeface="Source Sans Pro" panose="020B0503030403020204" pitchFamily="34" charset="0"/>
              </a:rPr>
              <a:t>Luego utilizamos </a:t>
            </a:r>
            <a:r>
              <a:rPr lang="es-CO" dirty="0" err="1">
                <a:latin typeface="Source Sans Pro" panose="020B0503030403020204" pitchFamily="34" charset="0"/>
              </a:rPr>
              <a:t>dispersion_plot</a:t>
            </a:r>
            <a:r>
              <a:rPr lang="es-CO" dirty="0">
                <a:latin typeface="Source Sans Pro" panose="020B0503030403020204" pitchFamily="34" charset="0"/>
              </a:rPr>
              <a:t>([]) dentro le ponemos unos corchetes para poder que sean una cadena </a:t>
            </a:r>
            <a:r>
              <a:rPr lang="es-CO" dirty="0" err="1">
                <a:latin typeface="Source Sans Pro" panose="020B0503030403020204" pitchFamily="34" charset="0"/>
              </a:rPr>
              <a:t>string</a:t>
            </a:r>
            <a:r>
              <a:rPr lang="es-CO" dirty="0">
                <a:latin typeface="Source Sans Pro" panose="020B0503030403020204" pitchFamily="34" charset="0"/>
              </a:rPr>
              <a:t> y ya dentro ponemos las palabras que queremos buscar y graficar.</a:t>
            </a:r>
          </a:p>
          <a:p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40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27B9BEC-A6B8-4513-81BD-3C4EB51CC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301" y="3717856"/>
            <a:ext cx="5833403" cy="30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73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>
                <a:solidFill>
                  <a:srgbClr val="232426"/>
                </a:solidFill>
                <a:latin typeface="Tw Cen MT (Títulos)"/>
              </a:rPr>
              <a:t>Palabras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2.3.2 Trabajar con arreglos para saber la posición que tiene las palabras en el texto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4" y="1719000"/>
            <a:ext cx="6992936" cy="5202000"/>
          </a:xfrm>
        </p:spPr>
        <p:txBody>
          <a:bodyPr rtlCol="0"/>
          <a:lstStyle/>
          <a:p>
            <a:r>
              <a:rPr lang="es-CO" dirty="0">
                <a:latin typeface="Source Sans Pro" panose="020B0503030403020204" pitchFamily="34" charset="0"/>
              </a:rPr>
              <a:t>Aquí trabajaremos con Python con los arreglos </a:t>
            </a:r>
          </a:p>
          <a:p>
            <a:r>
              <a:rPr lang="es-CO" dirty="0">
                <a:latin typeface="Source Sans Pro" panose="020B0503030403020204" pitchFamily="34" charset="0"/>
              </a:rPr>
              <a:t>Importamos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Cargamos las librerías para subir el corpus propio que tenemos </a:t>
            </a:r>
          </a:p>
          <a:p>
            <a:r>
              <a:rPr lang="es-CO" dirty="0">
                <a:latin typeface="Source Sans Pro" panose="020B0503030403020204" pitchFamily="34" charset="0"/>
              </a:rPr>
              <a:t>Hacemos el paso del laboratorio corpus propio </a:t>
            </a:r>
          </a:p>
          <a:p>
            <a:r>
              <a:rPr lang="es-CO" dirty="0">
                <a:latin typeface="Source Sans Pro" panose="020B0503030403020204" pitchFamily="34" charset="0"/>
              </a:rPr>
              <a:t>Con </a:t>
            </a:r>
            <a:r>
              <a:rPr lang="es-CO" dirty="0" err="1">
                <a:latin typeface="Source Sans Pro" panose="020B0503030403020204" pitchFamily="34" charset="0"/>
              </a:rPr>
              <a:t>print</a:t>
            </a:r>
            <a:r>
              <a:rPr lang="es-CO" dirty="0">
                <a:latin typeface="Source Sans Pro" panose="020B0503030403020204" pitchFamily="34" charset="0"/>
              </a:rPr>
              <a:t> imprimimos  la variable que tiene las palabras divididas en palabras y ponemos el numero de la posición que queremos saber que palabra esta en esa posición </a:t>
            </a:r>
          </a:p>
          <a:p>
            <a:endParaRPr lang="es-CO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es-CO" b="1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41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5365A29-0E91-4386-8375-B4F998BB8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093" y="4024115"/>
            <a:ext cx="4828783" cy="24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0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Vocabulario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2.3.2 </a:t>
            </a:r>
            <a:r>
              <a:rPr lang="es-ES" sz="1600" b="1" dirty="0" err="1">
                <a:latin typeface="+mn-lt"/>
              </a:rPr>
              <a:t>Sorted</a:t>
            </a:r>
            <a:r>
              <a:rPr lang="es-ES" sz="1600" b="1" dirty="0">
                <a:latin typeface="+mn-lt"/>
              </a:rPr>
              <a:t>()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4" y="1719000"/>
            <a:ext cx="6992936" cy="5202000"/>
          </a:xfrm>
        </p:spPr>
        <p:txBody>
          <a:bodyPr rtlCol="0"/>
          <a:lstStyle/>
          <a:p>
            <a:r>
              <a:rPr lang="es-CO" dirty="0">
                <a:latin typeface="Source Sans Pro" panose="020B0503030403020204" pitchFamily="34" charset="0"/>
              </a:rPr>
              <a:t>Nos permite escoger una lista de argumentos y lo devuelve ordenado</a:t>
            </a:r>
            <a:endParaRPr lang="es-CO" b="1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Volvemos a utilizar el corpus propio con los mismos pasos del laboratorio de corpus</a:t>
            </a:r>
          </a:p>
          <a:p>
            <a:r>
              <a:rPr lang="es-CO" dirty="0">
                <a:latin typeface="Source Sans Pro" panose="020B0503030403020204" pitchFamily="34" charset="0"/>
              </a:rPr>
              <a:t>Con la función </a:t>
            </a:r>
            <a:r>
              <a:rPr lang="es-CO" dirty="0" err="1">
                <a:latin typeface="Source Sans Pro" panose="020B0503030403020204" pitchFamily="34" charset="0"/>
              </a:rPr>
              <a:t>sorted</a:t>
            </a:r>
            <a:r>
              <a:rPr lang="es-CO" dirty="0">
                <a:latin typeface="Source Sans Pro" panose="020B0503030403020204" pitchFamily="34" charset="0"/>
              </a:rPr>
              <a:t> y dentro ponemos set()</a:t>
            </a:r>
          </a:p>
          <a:p>
            <a:r>
              <a:rPr lang="es-CO" dirty="0">
                <a:latin typeface="Source Sans Pro" panose="020B0503030403020204" pitchFamily="34" charset="0"/>
              </a:rPr>
              <a:t>Utilizamos set() nos permite almacenar colección de datos y nos permite solo mostrar una sola vez el carácter</a:t>
            </a:r>
          </a:p>
          <a:p>
            <a:r>
              <a:rPr lang="es-CO" dirty="0">
                <a:latin typeface="Source Sans Pro" panose="020B0503030403020204" pitchFamily="34" charset="0"/>
              </a:rPr>
              <a:t>Dentro de set() ponemos la variable que tiene las palabras y todo esto va a dentro de un </a:t>
            </a:r>
            <a:r>
              <a:rPr lang="es-CO" dirty="0" err="1">
                <a:latin typeface="Source Sans Pro" panose="020B0503030403020204" pitchFamily="34" charset="0"/>
              </a:rPr>
              <a:t>print</a:t>
            </a:r>
            <a:r>
              <a:rPr lang="es-CO" dirty="0">
                <a:latin typeface="Source Sans Pro" panose="020B0503030403020204" pitchFamily="34" charset="0"/>
              </a:rPr>
              <a:t> para poderlo imprimir </a:t>
            </a:r>
          </a:p>
          <a:p>
            <a:endParaRPr lang="es-CO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42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D9EE8073-B876-4A7E-846B-BFF3187BB4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060" y="4226723"/>
            <a:ext cx="4838700" cy="245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21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Vocabulario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2.3.2 buscar palabras de vocabulario por caracteres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4" y="1719000"/>
            <a:ext cx="6992936" cy="5202000"/>
          </a:xfrm>
        </p:spPr>
        <p:txBody>
          <a:bodyPr rtlCol="0"/>
          <a:lstStyle/>
          <a:p>
            <a:r>
              <a:rPr lang="es-CO" dirty="0">
                <a:latin typeface="Source Sans Pro" panose="020B0503030403020204" pitchFamily="34" charset="0"/>
              </a:rPr>
              <a:t>Vamos a buscar en el textos vocabularios que tengan 12 caracteres</a:t>
            </a:r>
          </a:p>
          <a:p>
            <a:r>
              <a:rPr lang="es-CO" dirty="0">
                <a:latin typeface="Source Sans Pro" panose="020B0503030403020204" pitchFamily="34" charset="0"/>
              </a:rPr>
              <a:t>Importamos el </a:t>
            </a:r>
            <a:r>
              <a:rPr lang="es-CO" dirty="0" err="1">
                <a:latin typeface="Source Sans Pro" panose="020B0503030403020204" pitchFamily="34" charset="0"/>
              </a:rPr>
              <a:t>nltk</a:t>
            </a:r>
            <a:endParaRPr lang="es-CO" dirty="0">
              <a:latin typeface="Source Sans Pro" panose="020B0503030403020204" pitchFamily="34" charset="0"/>
            </a:endParaRPr>
          </a:p>
          <a:p>
            <a:r>
              <a:rPr lang="es-CO" dirty="0">
                <a:latin typeface="Source Sans Pro" panose="020B0503030403020204" pitchFamily="34" charset="0"/>
              </a:rPr>
              <a:t>Vamos analizar el corpus que teníamos en corpus propio </a:t>
            </a:r>
          </a:p>
          <a:p>
            <a:r>
              <a:rPr lang="es-CO" dirty="0">
                <a:latin typeface="Source Sans Pro" panose="020B0503030403020204" pitchFamily="34" charset="0"/>
              </a:rPr>
              <a:t>Ponemos una variable para guardar el resultado de set(</a:t>
            </a:r>
            <a:r>
              <a:rPr lang="es-CO" dirty="0" err="1">
                <a:latin typeface="Source Sans Pro" panose="020B0503030403020204" pitchFamily="34" charset="0"/>
              </a:rPr>
              <a:t>textlist</a:t>
            </a:r>
            <a:r>
              <a:rPr lang="es-CO" dirty="0">
                <a:latin typeface="Source Sans Pro" panose="020B0503030403020204" pitchFamily="34" charset="0"/>
              </a:rPr>
              <a:t>)</a:t>
            </a:r>
          </a:p>
          <a:p>
            <a:r>
              <a:rPr lang="es-CO" dirty="0">
                <a:latin typeface="Source Sans Pro" panose="020B0503030403020204" pitchFamily="34" charset="0"/>
              </a:rPr>
              <a:t>Vamos a utilizar esta formula {</a:t>
            </a:r>
            <a:r>
              <a:rPr lang="es-CO" dirty="0" err="1">
                <a:latin typeface="Source Sans Pro" panose="020B0503030403020204" pitchFamily="34" charset="0"/>
              </a:rPr>
              <a:t>w|w</a:t>
            </a:r>
            <a:r>
              <a:rPr lang="es-CO" dirty="0">
                <a:latin typeface="Source Sans Pro" panose="020B0503030403020204" pitchFamily="34" charset="0"/>
              </a:rPr>
              <a:t> e V &amp; P(w)} pero como tenemos es una lista entonces la formula seria esta [w </a:t>
            </a:r>
            <a:r>
              <a:rPr lang="es-CO" dirty="0" err="1">
                <a:latin typeface="Source Sans Pro" panose="020B0503030403020204" pitchFamily="34" charset="0"/>
              </a:rPr>
              <a:t>for</a:t>
            </a:r>
            <a:r>
              <a:rPr lang="es-CO" dirty="0">
                <a:latin typeface="Source Sans Pro" panose="020B0503030403020204" pitchFamily="34" charset="0"/>
              </a:rPr>
              <a:t> w in carácter </a:t>
            </a:r>
            <a:r>
              <a:rPr lang="es-CO" dirty="0" err="1">
                <a:latin typeface="Source Sans Pro" panose="020B0503030403020204" pitchFamily="34" charset="0"/>
              </a:rPr>
              <a:t>if</a:t>
            </a:r>
            <a:r>
              <a:rPr lang="es-CO" dirty="0">
                <a:latin typeface="Source Sans Pro" panose="020B0503030403020204" pitchFamily="34" charset="0"/>
              </a:rPr>
              <a:t> </a:t>
            </a:r>
            <a:r>
              <a:rPr lang="es-CO" dirty="0" err="1">
                <a:latin typeface="Source Sans Pro" panose="020B0503030403020204" pitchFamily="34" charset="0"/>
              </a:rPr>
              <a:t>len</a:t>
            </a:r>
            <a:r>
              <a:rPr lang="es-CO" dirty="0">
                <a:latin typeface="Source Sans Pro" panose="020B0503030403020204" pitchFamily="34" charset="0"/>
              </a:rPr>
              <a:t>(w) &gt;12] esto lo que nos va a servir es para conseguir los vocabularios que tienen 12 caracteres</a:t>
            </a:r>
          </a:p>
          <a:p>
            <a:r>
              <a:rPr lang="es-CO" dirty="0">
                <a:latin typeface="Source Sans Pro" panose="020B0503030403020204" pitchFamily="34" charset="0"/>
              </a:rPr>
              <a:t>W es una variable  entonces decimos w </a:t>
            </a:r>
            <a:r>
              <a:rPr lang="es-CO" dirty="0" err="1">
                <a:latin typeface="Source Sans Pro" panose="020B0503030403020204" pitchFamily="34" charset="0"/>
              </a:rPr>
              <a:t>for</a:t>
            </a:r>
            <a:r>
              <a:rPr lang="es-CO" dirty="0">
                <a:latin typeface="Source Sans Pro" panose="020B0503030403020204" pitchFamily="34" charset="0"/>
              </a:rPr>
              <a:t> w in carácter que en la variable w se guarda la lista que contiene carácter  </a:t>
            </a:r>
            <a:r>
              <a:rPr lang="es-CO" dirty="0" err="1">
                <a:latin typeface="Source Sans Pro" panose="020B0503030403020204" pitchFamily="34" charset="0"/>
              </a:rPr>
              <a:t>if</a:t>
            </a:r>
            <a:r>
              <a:rPr lang="es-CO" dirty="0">
                <a:latin typeface="Source Sans Pro" panose="020B0503030403020204" pitchFamily="34" charset="0"/>
              </a:rPr>
              <a:t> </a:t>
            </a:r>
            <a:r>
              <a:rPr lang="es-CO" dirty="0" err="1">
                <a:latin typeface="Source Sans Pro" panose="020B0503030403020204" pitchFamily="34" charset="0"/>
              </a:rPr>
              <a:t>len</a:t>
            </a:r>
            <a:r>
              <a:rPr lang="es-CO" dirty="0">
                <a:latin typeface="Source Sans Pro" panose="020B0503030403020204" pitchFamily="34" charset="0"/>
              </a:rPr>
              <a:t>(w) si la longitud de la variable w es &gt;(mayor) 12  entonces que lo guarde en la variable </a:t>
            </a:r>
            <a:r>
              <a:rPr lang="es-CO" dirty="0" err="1">
                <a:latin typeface="Source Sans Pro" panose="020B0503030403020204" pitchFamily="34" charset="0"/>
              </a:rPr>
              <a:t>log_Word</a:t>
            </a:r>
            <a:r>
              <a:rPr lang="es-CO" dirty="0">
                <a:latin typeface="Source Sans Pro" panose="020B0503030403020204" pitchFamily="34" charset="0"/>
              </a:rPr>
              <a:t> </a:t>
            </a:r>
          </a:p>
          <a:p>
            <a:r>
              <a:rPr lang="es-CO" dirty="0">
                <a:latin typeface="Source Sans Pro" panose="020B0503030403020204" pitchFamily="34" charset="0"/>
              </a:rPr>
              <a:t>Ahora lo ordenamos con </a:t>
            </a:r>
            <a:r>
              <a:rPr lang="es-CO" dirty="0" err="1">
                <a:latin typeface="Source Sans Pro" panose="020B0503030403020204" pitchFamily="34" charset="0"/>
              </a:rPr>
              <a:t>sorted</a:t>
            </a:r>
            <a:r>
              <a:rPr lang="es-CO" dirty="0">
                <a:latin typeface="Source Sans Pro" panose="020B0503030403020204" pitchFamily="34" charset="0"/>
              </a:rPr>
              <a:t>() y lo imprimimos con </a:t>
            </a:r>
            <a:r>
              <a:rPr lang="es-CO" dirty="0" err="1">
                <a:latin typeface="Source Sans Pro" panose="020B0503030403020204" pitchFamily="34" charset="0"/>
              </a:rPr>
              <a:t>print</a:t>
            </a:r>
            <a:endParaRPr lang="es-CO" dirty="0">
              <a:latin typeface="Source Sans Pro" panose="020B0503030403020204" pitchFamily="34" charset="0"/>
            </a:endParaRPr>
          </a:p>
          <a:p>
            <a:endParaRPr lang="es-CO" dirty="0">
              <a:latin typeface="Source Sans Pro" panose="020B0503030403020204" pitchFamily="34" charset="0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43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7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Vocabulario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dirty="0"/>
            </a:br>
            <a:r>
              <a:rPr lang="es-ES" sz="1600" b="1" dirty="0">
                <a:latin typeface="+mn-lt"/>
              </a:rPr>
              <a:t>2.3.2 buscar palabras de vocabulario por caracteres</a:t>
            </a: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pic>
        <p:nvPicPr>
          <p:cNvPr id="8" name="Marcador de contenido 7" descr="Pantalla de computadora&#10;&#10;Descripción generada automáticamente">
            <a:extLst>
              <a:ext uri="{FF2B5EF4-FFF2-40B4-BE49-F238E27FC236}">
                <a16:creationId xmlns:a16="http://schemas.microsoft.com/office/drawing/2014/main" id="{529574AB-85E1-40F9-AE3F-E626C74658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60363" y="2430469"/>
            <a:ext cx="6992937" cy="3779825"/>
          </a:xfrm>
        </p:spPr>
      </p:pic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44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95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 err="1">
                <a:solidFill>
                  <a:srgbClr val="232426"/>
                </a:solidFill>
                <a:latin typeface="Tw Cen MT (Títulos)"/>
              </a:rPr>
              <a:t>Tokenizacion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45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8C5A2C-9394-4EC2-BF9B-D7F0A90E6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696394"/>
          </a:xfrm>
        </p:spPr>
        <p:txBody>
          <a:bodyPr/>
          <a:lstStyle/>
          <a:p>
            <a:r>
              <a:rPr lang="es-CO" dirty="0"/>
              <a:t>Es el proceso de dividir fragmentos de texto en palabras o oraciones esto es utilizado pro NLP para construir aplicaciones de traducción de idiomas y </a:t>
            </a:r>
            <a:r>
              <a:rPr lang="es-CO" dirty="0" err="1"/>
              <a:t>chabots</a:t>
            </a:r>
            <a:r>
              <a:rPr lang="es-CO" dirty="0"/>
              <a:t> inteligentes  por lo cual es vital para entender el </a:t>
            </a:r>
            <a:r>
              <a:rPr lang="es-CO" dirty="0" err="1"/>
              <a:t>patron</a:t>
            </a:r>
            <a:r>
              <a:rPr lang="es-CO" dirty="0"/>
              <a:t> en los textos.</a:t>
            </a:r>
          </a:p>
          <a:p>
            <a:r>
              <a:rPr lang="es-ES" sz="1800" b="1" dirty="0">
                <a:latin typeface="+mn-lt"/>
              </a:rPr>
              <a:t>2.4.1 </a:t>
            </a:r>
            <a:r>
              <a:rPr lang="es-ES" sz="1800" b="1" dirty="0" err="1">
                <a:latin typeface="+mn-lt"/>
              </a:rPr>
              <a:t>Word_tokenize</a:t>
            </a:r>
            <a:r>
              <a:rPr lang="es-ES" sz="1800" b="1" dirty="0">
                <a:latin typeface="+mn-lt"/>
              </a:rPr>
              <a:t>()</a:t>
            </a:r>
          </a:p>
          <a:p>
            <a:r>
              <a:rPr lang="es-ES" dirty="0"/>
              <a:t>Esta función nos permite dividir el texto en fragmentos de palabras de un texto</a:t>
            </a:r>
          </a:p>
          <a:p>
            <a:r>
              <a:rPr lang="es-ES" dirty="0"/>
              <a:t>Importamos </a:t>
            </a:r>
            <a:r>
              <a:rPr lang="es-ES" dirty="0" err="1"/>
              <a:t>nltk</a:t>
            </a:r>
            <a:endParaRPr lang="es-ES" dirty="0"/>
          </a:p>
          <a:p>
            <a:r>
              <a:rPr lang="es-ES" dirty="0"/>
              <a:t>Luego cargamos la librería de </a:t>
            </a:r>
            <a:r>
              <a:rPr lang="es-ES" dirty="0" err="1"/>
              <a:t>tokenize</a:t>
            </a:r>
            <a:r>
              <a:rPr lang="es-ES" dirty="0"/>
              <a:t> con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nltk.tokenize</a:t>
            </a:r>
            <a:r>
              <a:rPr lang="es-ES" dirty="0"/>
              <a:t> y importamos </a:t>
            </a:r>
            <a:r>
              <a:rPr lang="es-ES" dirty="0" err="1"/>
              <a:t>Word_tokenize</a:t>
            </a:r>
            <a:endParaRPr lang="es-ES" dirty="0"/>
          </a:p>
          <a:p>
            <a:r>
              <a:rPr lang="es-ES" dirty="0"/>
              <a:t>Ahora cargamos el texto con  open()</a:t>
            </a:r>
          </a:p>
          <a:p>
            <a:r>
              <a:rPr lang="es-ES" dirty="0"/>
              <a:t>Luego lo leemos con </a:t>
            </a:r>
            <a:r>
              <a:rPr lang="es-ES" dirty="0" err="1"/>
              <a:t>read</a:t>
            </a:r>
            <a:r>
              <a:rPr lang="es-ES" dirty="0"/>
              <a:t>() donde lo guardamos en una variable</a:t>
            </a:r>
          </a:p>
          <a:p>
            <a:r>
              <a:rPr lang="es-ES" dirty="0"/>
              <a:t>Y luego con la función </a:t>
            </a:r>
            <a:r>
              <a:rPr lang="es-ES" dirty="0" err="1"/>
              <a:t>Word_tokenize</a:t>
            </a:r>
            <a:r>
              <a:rPr lang="es-ES" dirty="0"/>
              <a:t>() luengo en los paréntesis ponemos la variable anterior y con </a:t>
            </a:r>
            <a:r>
              <a:rPr lang="es-ES" dirty="0" err="1"/>
              <a:t>print</a:t>
            </a:r>
            <a:r>
              <a:rPr lang="es-ES" dirty="0"/>
              <a:t>  ponemos la variable que guardamos </a:t>
            </a:r>
            <a:r>
              <a:rPr lang="es-ES" dirty="0" err="1"/>
              <a:t>Word_tokeniza</a:t>
            </a:r>
            <a:endParaRPr lang="es-ES" dirty="0"/>
          </a:p>
          <a:p>
            <a:endParaRPr lang="es-ES" dirty="0"/>
          </a:p>
          <a:p>
            <a:endParaRPr lang="es-ES" dirty="0">
              <a:latin typeface="+mn-lt"/>
            </a:endParaRPr>
          </a:p>
          <a:p>
            <a:endParaRPr lang="es-ES" sz="1800" b="1" dirty="0">
              <a:latin typeface="+mn-lt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31733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 err="1">
                <a:solidFill>
                  <a:srgbClr val="232426"/>
                </a:solidFill>
                <a:latin typeface="Tw Cen MT (Títulos)"/>
              </a:rPr>
              <a:t>Tokenizacion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46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8C5A2C-9394-4EC2-BF9B-D7F0A90E6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696394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>
                <a:latin typeface="+mn-lt"/>
              </a:rPr>
              <a:t>2.4.1 </a:t>
            </a:r>
            <a:r>
              <a:rPr lang="es-ES" sz="1800" b="1" dirty="0" err="1">
                <a:latin typeface="+mn-lt"/>
              </a:rPr>
              <a:t>Word_tokenize</a:t>
            </a:r>
            <a:r>
              <a:rPr lang="es-ES" sz="1800" b="1" dirty="0">
                <a:latin typeface="+mn-lt"/>
              </a:rPr>
              <a:t>()</a:t>
            </a:r>
          </a:p>
          <a:p>
            <a:endParaRPr lang="es-ES" dirty="0"/>
          </a:p>
          <a:p>
            <a:endParaRPr lang="es-ES" dirty="0">
              <a:latin typeface="+mn-lt"/>
            </a:endParaRPr>
          </a:p>
          <a:p>
            <a:endParaRPr lang="es-ES" sz="1800" b="1" dirty="0">
              <a:latin typeface="+mn-lt"/>
            </a:endParaRPr>
          </a:p>
          <a:p>
            <a:endParaRPr lang="es-CO" dirty="0"/>
          </a:p>
        </p:txBody>
      </p:sp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CCEEA89-45AD-461D-89D8-8DD129438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701" y="2261565"/>
            <a:ext cx="6917534" cy="368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22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 err="1">
                <a:solidFill>
                  <a:srgbClr val="232426"/>
                </a:solidFill>
                <a:latin typeface="Tw Cen MT (Títulos)"/>
              </a:rPr>
              <a:t>Tokenizacion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47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8C5A2C-9394-4EC2-BF9B-D7F0A90E6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696394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>
                <a:latin typeface="+mn-lt"/>
              </a:rPr>
              <a:t>2.4.2 </a:t>
            </a:r>
            <a:r>
              <a:rPr lang="es-ES" b="1" dirty="0" err="1">
                <a:latin typeface="+mn-lt"/>
              </a:rPr>
              <a:t>sent</a:t>
            </a:r>
            <a:r>
              <a:rPr lang="es-ES" sz="1800" b="1" dirty="0" err="1">
                <a:latin typeface="+mn-lt"/>
              </a:rPr>
              <a:t>_tokenize</a:t>
            </a:r>
            <a:r>
              <a:rPr lang="es-ES" sz="1800" b="1" dirty="0">
                <a:latin typeface="+mn-lt"/>
              </a:rPr>
              <a:t>()</a:t>
            </a:r>
          </a:p>
          <a:p>
            <a:r>
              <a:rPr lang="es-ES" dirty="0"/>
              <a:t>Esta función nos permite dividir el texto en fragmentos de oraciones de un texto</a:t>
            </a:r>
          </a:p>
          <a:p>
            <a:r>
              <a:rPr lang="es-ES" dirty="0"/>
              <a:t>Importamos </a:t>
            </a:r>
            <a:r>
              <a:rPr lang="es-ES" dirty="0" err="1"/>
              <a:t>nltk</a:t>
            </a:r>
            <a:endParaRPr lang="es-ES" dirty="0"/>
          </a:p>
          <a:p>
            <a:r>
              <a:rPr lang="es-ES" dirty="0"/>
              <a:t>Luego cargamos la librería de </a:t>
            </a:r>
            <a:r>
              <a:rPr lang="es-ES" dirty="0" err="1"/>
              <a:t>tokenize</a:t>
            </a:r>
            <a:r>
              <a:rPr lang="es-ES" dirty="0"/>
              <a:t> con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nltk.tokenize</a:t>
            </a:r>
            <a:r>
              <a:rPr lang="es-ES" dirty="0"/>
              <a:t> y importamos </a:t>
            </a:r>
            <a:r>
              <a:rPr lang="es-ES" dirty="0" err="1"/>
              <a:t>sent_tokenize</a:t>
            </a:r>
            <a:endParaRPr lang="es-ES" dirty="0"/>
          </a:p>
          <a:p>
            <a:r>
              <a:rPr lang="es-ES" dirty="0"/>
              <a:t>Ahora cargamos el texto con  open()</a:t>
            </a:r>
          </a:p>
          <a:p>
            <a:r>
              <a:rPr lang="es-ES" dirty="0"/>
              <a:t>Luego lo leemos con </a:t>
            </a:r>
            <a:r>
              <a:rPr lang="es-ES" dirty="0" err="1"/>
              <a:t>read</a:t>
            </a:r>
            <a:r>
              <a:rPr lang="es-ES" dirty="0"/>
              <a:t>() donde lo guardamos en una variable</a:t>
            </a:r>
          </a:p>
          <a:p>
            <a:r>
              <a:rPr lang="es-ES" dirty="0"/>
              <a:t>Y luego con la función </a:t>
            </a:r>
            <a:r>
              <a:rPr lang="es-ES" dirty="0" err="1"/>
              <a:t>sent_tokenize</a:t>
            </a:r>
            <a:r>
              <a:rPr lang="es-ES" dirty="0"/>
              <a:t>() luengo en los paréntesis ponemos la variable anterior y con </a:t>
            </a:r>
            <a:r>
              <a:rPr lang="es-ES" dirty="0" err="1"/>
              <a:t>print</a:t>
            </a:r>
            <a:r>
              <a:rPr lang="es-ES" dirty="0"/>
              <a:t>  ponemos la variable que guardamos </a:t>
            </a:r>
            <a:r>
              <a:rPr lang="es-ES" dirty="0" err="1"/>
              <a:t>sent_tokeniza</a:t>
            </a:r>
            <a:endParaRPr lang="es-ES" dirty="0"/>
          </a:p>
          <a:p>
            <a:endParaRPr lang="es-ES" dirty="0"/>
          </a:p>
          <a:p>
            <a:endParaRPr lang="es-ES" dirty="0">
              <a:latin typeface="+mn-lt"/>
            </a:endParaRPr>
          </a:p>
          <a:p>
            <a:endParaRPr lang="es-ES" sz="1800" b="1" dirty="0">
              <a:latin typeface="+mn-lt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52373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 err="1">
                <a:solidFill>
                  <a:srgbClr val="232426"/>
                </a:solidFill>
                <a:latin typeface="Tw Cen MT (Títulos)"/>
              </a:rPr>
              <a:t>Tokenizacion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48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8C5A2C-9394-4EC2-BF9B-D7F0A90E6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696394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>
                <a:latin typeface="+mn-lt"/>
              </a:rPr>
              <a:t>2.4.2 </a:t>
            </a:r>
            <a:r>
              <a:rPr lang="es-ES" b="1" dirty="0" err="1">
                <a:latin typeface="+mn-lt"/>
              </a:rPr>
              <a:t>sent</a:t>
            </a:r>
            <a:r>
              <a:rPr lang="es-ES" sz="1800" b="1" dirty="0" err="1">
                <a:latin typeface="+mn-lt"/>
              </a:rPr>
              <a:t>_tokenize</a:t>
            </a:r>
            <a:r>
              <a:rPr lang="es-ES" sz="1800" b="1" dirty="0">
                <a:latin typeface="+mn-lt"/>
              </a:rPr>
              <a:t>()</a:t>
            </a:r>
          </a:p>
          <a:p>
            <a:endParaRPr lang="es-ES" dirty="0"/>
          </a:p>
          <a:p>
            <a:endParaRPr lang="es-ES" dirty="0">
              <a:latin typeface="+mn-lt"/>
            </a:endParaRPr>
          </a:p>
          <a:p>
            <a:endParaRPr lang="es-ES" sz="1800" b="1" dirty="0">
              <a:latin typeface="+mn-lt"/>
            </a:endParaRPr>
          </a:p>
          <a:p>
            <a:endParaRPr lang="es-CO" dirty="0"/>
          </a:p>
        </p:txBody>
      </p:sp>
      <p:pic>
        <p:nvPicPr>
          <p:cNvPr id="8" name="Imagen 7" descr="Pantalla de computadora&#10;&#10;Descripción generada automáticamente">
            <a:extLst>
              <a:ext uri="{FF2B5EF4-FFF2-40B4-BE49-F238E27FC236}">
                <a16:creationId xmlns:a16="http://schemas.microsoft.com/office/drawing/2014/main" id="{417F3379-68C0-40AE-98DF-A5B0DD1DBD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999" y="2271129"/>
            <a:ext cx="6326333" cy="33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1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 err="1">
                <a:solidFill>
                  <a:srgbClr val="232426"/>
                </a:solidFill>
                <a:latin typeface="Tw Cen MT (Títulos)"/>
              </a:rPr>
              <a:t>Tokenizacion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49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8C5A2C-9394-4EC2-BF9B-D7F0A90E6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947368"/>
            <a:ext cx="7039202" cy="5550632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>
                <a:latin typeface="+mn-lt"/>
              </a:rPr>
              <a:t>2.4.3 </a:t>
            </a:r>
            <a:r>
              <a:rPr lang="es-ES" sz="1800" b="1" dirty="0" err="1">
                <a:latin typeface="+mn-lt"/>
              </a:rPr>
              <a:t>TreebankWord</a:t>
            </a:r>
            <a:r>
              <a:rPr lang="es-ES" b="1" dirty="0" err="1">
                <a:latin typeface="+mn-lt"/>
              </a:rPr>
              <a:t>To</a:t>
            </a:r>
            <a:r>
              <a:rPr lang="es-ES" sz="1800" b="1" dirty="0" err="1">
                <a:latin typeface="+mn-lt"/>
              </a:rPr>
              <a:t>kenize</a:t>
            </a:r>
            <a:r>
              <a:rPr lang="es-ES" sz="1800" b="1" dirty="0">
                <a:latin typeface="+mn-lt"/>
              </a:rPr>
              <a:t>()</a:t>
            </a:r>
          </a:p>
          <a:p>
            <a:r>
              <a:rPr lang="es-ES" dirty="0"/>
              <a:t>Esta función hace lo mismo que </a:t>
            </a:r>
            <a:r>
              <a:rPr lang="es-ES" dirty="0" err="1"/>
              <a:t>work_tokenize</a:t>
            </a:r>
            <a:r>
              <a:rPr lang="es-ES" dirty="0"/>
              <a:t> pero lo diferente es que toma las puntación como un token separado</a:t>
            </a:r>
          </a:p>
          <a:p>
            <a:r>
              <a:rPr lang="es-ES" sz="1800" dirty="0"/>
              <a:t>Vamos hacer la prueba</a:t>
            </a:r>
          </a:p>
          <a:p>
            <a:r>
              <a:rPr lang="es-ES" dirty="0"/>
              <a:t>Importamos </a:t>
            </a:r>
            <a:r>
              <a:rPr lang="es-ES" dirty="0" err="1"/>
              <a:t>nltk</a:t>
            </a:r>
            <a:endParaRPr lang="es-ES" dirty="0"/>
          </a:p>
          <a:p>
            <a:r>
              <a:rPr lang="es-ES" sz="1800" dirty="0"/>
              <a:t>Cargamos el paquete de </a:t>
            </a:r>
            <a:r>
              <a:rPr lang="es-ES" sz="1800" dirty="0" err="1"/>
              <a:t>tokenize</a:t>
            </a:r>
            <a:r>
              <a:rPr lang="es-ES" sz="1800" dirty="0"/>
              <a:t>  pero esta ves importamos </a:t>
            </a:r>
            <a:r>
              <a:rPr lang="es-ES" sz="1800" dirty="0" err="1"/>
              <a:t>treebanktokenizer</a:t>
            </a:r>
            <a:endParaRPr lang="es-ES" sz="1800" dirty="0"/>
          </a:p>
          <a:p>
            <a:r>
              <a:rPr lang="es-ES" dirty="0"/>
              <a:t>En una variable guardamos la función </a:t>
            </a:r>
            <a:r>
              <a:rPr lang="es-ES" dirty="0" err="1"/>
              <a:t>treebankwordtokenizer</a:t>
            </a:r>
            <a:r>
              <a:rPr lang="es-ES" dirty="0"/>
              <a:t> </a:t>
            </a:r>
          </a:p>
          <a:p>
            <a:r>
              <a:rPr lang="es-ES" sz="1800" dirty="0"/>
              <a:t>Ahora ingresamos </a:t>
            </a:r>
            <a:r>
              <a:rPr lang="es-ES" dirty="0"/>
              <a:t>el texto que vamos a analizar convirtiéndolo en token</a:t>
            </a:r>
          </a:p>
          <a:p>
            <a:r>
              <a:rPr lang="es-ES" sz="1800" dirty="0"/>
              <a:t>Imprimimos </a:t>
            </a:r>
          </a:p>
          <a:p>
            <a:endParaRPr lang="es-ES" dirty="0"/>
          </a:p>
          <a:p>
            <a:endParaRPr lang="es-ES" dirty="0">
              <a:latin typeface="+mn-lt"/>
            </a:endParaRPr>
          </a:p>
          <a:p>
            <a:endParaRPr lang="es-ES" sz="1800" b="1" dirty="0">
              <a:latin typeface="+mn-lt"/>
            </a:endParaRPr>
          </a:p>
          <a:p>
            <a:endParaRPr lang="es-CO" dirty="0"/>
          </a:p>
        </p:txBody>
      </p:sp>
      <p:pic>
        <p:nvPicPr>
          <p:cNvPr id="9" name="Imagen 8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BC3F75BF-B7A3-4A88-B299-82EFC6949C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2117" y="4089889"/>
            <a:ext cx="4645685" cy="24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Evolucion del NLP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lvl="1"/>
            <a:r>
              <a:rPr lang="es-ES" dirty="0"/>
              <a:t>1950- El NPL comenzó cuando Alan Turing Publico un articulo titulado “MACHINERY AND INTELLIGENCE”</a:t>
            </a:r>
          </a:p>
          <a:p>
            <a:pPr lvl="1"/>
            <a:r>
              <a:rPr lang="es-ES" dirty="0"/>
              <a:t>1950-Intentos de automatizar la traducción entre ruso e ingles</a:t>
            </a:r>
          </a:p>
          <a:p>
            <a:pPr lvl="1"/>
            <a:r>
              <a:rPr lang="es-ES" dirty="0"/>
              <a:t>1960-El trabajo de Chomsky y otros sobre la teoría del lenguaje formal y la sintaxis generativa.</a:t>
            </a:r>
          </a:p>
          <a:p>
            <a:pPr lvl="1"/>
            <a:r>
              <a:rPr lang="es-ES" dirty="0"/>
              <a:t>1990- Los modelos probabilísticos y basados en datos se había vuelto bastante estándar.</a:t>
            </a:r>
            <a:r>
              <a:rPr lang="es-CO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/>
              <a:t>2000- Se dispone de una gran cantidad de datos y textuales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Guru99, 2021)</a:t>
            </a:r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El año 2020 ha sido el año de los generativos y a la cabeza de muchos ya habrá venido GPT-3 entrena un corpus con unos 175mil millones de parámetros en su versión completa, también GPT-3 que es de Microsoft ha sido capas de redactar artículos científicos enteros, noticias, programas scripts enteros en diferentes lenguajes y responder preguntas sobre si mismo.</a:t>
            </a:r>
          </a:p>
          <a:p>
            <a:pPr rtl="0"/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78638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 err="1">
                <a:solidFill>
                  <a:srgbClr val="232426"/>
                </a:solidFill>
                <a:latin typeface="Tw Cen MT (Títulos)"/>
              </a:rPr>
              <a:t>Tokenizacion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50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8C5A2C-9394-4EC2-BF9B-D7F0A90E6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947368"/>
            <a:ext cx="7039202" cy="5550632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>
                <a:latin typeface="+mn-lt"/>
              </a:rPr>
              <a:t>2.4.4 </a:t>
            </a:r>
            <a:r>
              <a:rPr lang="es-ES" sz="1800" b="1" dirty="0" err="1">
                <a:latin typeface="+mn-lt"/>
              </a:rPr>
              <a:t>WordPunctTokenizer</a:t>
            </a:r>
            <a:r>
              <a:rPr lang="es-ES" sz="1800" b="1" dirty="0">
                <a:latin typeface="+mn-lt"/>
              </a:rPr>
              <a:t>()</a:t>
            </a:r>
          </a:p>
          <a:p>
            <a:pPr marL="0" indent="0">
              <a:buNone/>
            </a:pPr>
            <a:r>
              <a:rPr lang="es-ES" dirty="0" err="1"/>
              <a:t>Tokeniza</a:t>
            </a:r>
            <a:r>
              <a:rPr lang="es-ES" dirty="0"/>
              <a:t> una cadena en las puntuaciones </a:t>
            </a:r>
          </a:p>
          <a:p>
            <a:r>
              <a:rPr lang="es-ES" dirty="0"/>
              <a:t>Importamos </a:t>
            </a:r>
            <a:r>
              <a:rPr lang="es-ES" dirty="0" err="1"/>
              <a:t>nltk</a:t>
            </a:r>
            <a:endParaRPr lang="es-ES" dirty="0"/>
          </a:p>
          <a:p>
            <a:r>
              <a:rPr lang="es-ES" dirty="0"/>
              <a:t>Cargamos el modelo de </a:t>
            </a:r>
            <a:r>
              <a:rPr lang="es-ES" dirty="0" err="1"/>
              <a:t>tokenizer</a:t>
            </a:r>
            <a:r>
              <a:rPr lang="es-ES" dirty="0"/>
              <a:t> y importamos el modelo </a:t>
            </a:r>
            <a:r>
              <a:rPr lang="es-ES" dirty="0" err="1"/>
              <a:t>wordPunctTokenizer</a:t>
            </a:r>
            <a:r>
              <a:rPr lang="es-ES" dirty="0"/>
              <a:t> </a:t>
            </a:r>
          </a:p>
          <a:p>
            <a:r>
              <a:rPr lang="es-ES" dirty="0"/>
              <a:t>Luego cargamos el texto que vamos analizar</a:t>
            </a:r>
          </a:p>
          <a:p>
            <a:r>
              <a:rPr lang="es-ES" dirty="0"/>
              <a:t>En una variable guardamos la función </a:t>
            </a:r>
            <a:r>
              <a:rPr lang="es-ES" dirty="0" err="1"/>
              <a:t>wordPunctTokenizer</a:t>
            </a:r>
            <a:r>
              <a:rPr lang="es-ES" dirty="0"/>
              <a:t> </a:t>
            </a:r>
          </a:p>
          <a:p>
            <a:r>
              <a:rPr lang="es-ES" dirty="0"/>
              <a:t>Luego con un </a:t>
            </a:r>
            <a:r>
              <a:rPr lang="es-ES" dirty="0" err="1"/>
              <a:t>print</a:t>
            </a:r>
            <a:r>
              <a:rPr lang="es-ES" dirty="0"/>
              <a:t> imprimimos ponemos la función </a:t>
            </a:r>
            <a:r>
              <a:rPr lang="es-ES" dirty="0" err="1"/>
              <a:t>tokenizer</a:t>
            </a:r>
            <a:r>
              <a:rPr lang="es-ES" dirty="0"/>
              <a:t> mas la variable de la función y adentro de la función ponemos el texto</a:t>
            </a:r>
          </a:p>
          <a:p>
            <a:pPr marL="0" indent="0">
              <a:buNone/>
            </a:pPr>
            <a:endParaRPr lang="es-ES" sz="1800" b="1" dirty="0">
              <a:latin typeface="+mn-lt"/>
            </a:endParaRPr>
          </a:p>
          <a:p>
            <a:endParaRPr lang="es-ES" dirty="0"/>
          </a:p>
          <a:p>
            <a:endParaRPr lang="es-ES" dirty="0">
              <a:latin typeface="+mn-lt"/>
            </a:endParaRPr>
          </a:p>
          <a:p>
            <a:endParaRPr lang="es-ES" sz="1800" b="1" dirty="0">
              <a:latin typeface="+mn-lt"/>
            </a:endParaRPr>
          </a:p>
          <a:p>
            <a:endParaRPr lang="es-CO" dirty="0"/>
          </a:p>
        </p:txBody>
      </p:sp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E433AF37-F895-4E7B-9A49-1BD34185B5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6030" y="3995490"/>
            <a:ext cx="5484243" cy="26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81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 err="1">
                <a:solidFill>
                  <a:srgbClr val="232426"/>
                </a:solidFill>
                <a:latin typeface="Tw Cen MT (Títulos)"/>
              </a:rPr>
              <a:t>Tokenizacion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51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8C5A2C-9394-4EC2-BF9B-D7F0A90E6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956" y="900000"/>
            <a:ext cx="7039202" cy="5550632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>
                <a:latin typeface="+mn-lt"/>
              </a:rPr>
              <a:t>2.4.5 </a:t>
            </a:r>
            <a:r>
              <a:rPr lang="es-ES" sz="1800" b="1" dirty="0" err="1">
                <a:latin typeface="+mn-lt"/>
              </a:rPr>
              <a:t>tokenizacion</a:t>
            </a:r>
            <a:r>
              <a:rPr lang="es-ES" sz="1800" b="1" dirty="0">
                <a:latin typeface="+mn-lt"/>
              </a:rPr>
              <a:t> de  regular expresión</a:t>
            </a:r>
          </a:p>
          <a:p>
            <a:pPr marL="0" indent="0">
              <a:buNone/>
            </a:pPr>
            <a:r>
              <a:rPr lang="es-ES" sz="1800" dirty="0"/>
              <a:t>Divide una cadena en </a:t>
            </a:r>
            <a:r>
              <a:rPr lang="es-ES" sz="1800" dirty="0" err="1"/>
              <a:t>subcadenas</a:t>
            </a:r>
            <a:r>
              <a:rPr lang="es-ES" sz="1800" dirty="0"/>
              <a:t> usando una expresión regular</a:t>
            </a:r>
          </a:p>
          <a:p>
            <a:pPr marL="0" indent="0">
              <a:buNone/>
            </a:pPr>
            <a:r>
              <a:rPr lang="es-ES" sz="1800" dirty="0"/>
              <a:t>Funciones de re</a:t>
            </a:r>
          </a:p>
          <a:p>
            <a:pPr algn="l"/>
            <a:r>
              <a:rPr lang="es-MX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\D=Coincide con un dígito: [0-9]</a:t>
            </a:r>
          </a:p>
          <a:p>
            <a:pPr algn="l"/>
            <a:r>
              <a:rPr lang="es-MX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\s=Coincide con un carácter de espacio en blanco: [\ t \ r \ n \ f]</a:t>
            </a:r>
          </a:p>
          <a:p>
            <a:pPr algn="l"/>
            <a:r>
              <a:rPr lang="es-MX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\S=Coincidir con espacios que no son en blanco: [^ \ t \ r \ n \ f]</a:t>
            </a:r>
          </a:p>
          <a:p>
            <a:pPr algn="l"/>
            <a:r>
              <a:rPr lang="es-MX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\ w=Coincide con un carácter de una sola palabra: [A-Za-z0-9_]</a:t>
            </a:r>
          </a:p>
          <a:p>
            <a:pPr algn="l"/>
            <a:r>
              <a:rPr lang="es-MX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\ W=Coincide con un carácter que no es una palabra: [^ A-Za-z0-9_]</a:t>
            </a:r>
          </a:p>
          <a:p>
            <a:pPr algn="l"/>
            <a:r>
              <a:rPr lang="es-ES" dirty="0"/>
              <a:t>Importamos </a:t>
            </a:r>
            <a:r>
              <a:rPr lang="es-ES" dirty="0" err="1"/>
              <a:t>nltk</a:t>
            </a:r>
            <a:endParaRPr lang="es-ES" dirty="0"/>
          </a:p>
          <a:p>
            <a:pPr algn="l"/>
            <a:r>
              <a:rPr lang="es-ES" dirty="0"/>
              <a:t>Cargamos  </a:t>
            </a:r>
            <a:r>
              <a:rPr lang="es-ES" dirty="0" err="1"/>
              <a:t>nltk.tokenizer</a:t>
            </a:r>
            <a:r>
              <a:rPr lang="es-ES" dirty="0"/>
              <a:t> </a:t>
            </a:r>
            <a:r>
              <a:rPr lang="es-ES" dirty="0" err="1"/>
              <a:t>import</a:t>
            </a:r>
            <a:r>
              <a:rPr lang="es-ES" dirty="0"/>
              <a:t> con la clase REGEXPTOKENIZER</a:t>
            </a:r>
          </a:p>
          <a:p>
            <a:pPr algn="l"/>
            <a:r>
              <a:rPr lang="es-ES" dirty="0"/>
              <a:t>Analizamos un texto que tenemos en la computadora con open lo cargamos</a:t>
            </a:r>
          </a:p>
          <a:p>
            <a:pPr algn="l"/>
            <a:r>
              <a:rPr lang="es-ES" dirty="0"/>
              <a:t>Leemos con </a:t>
            </a:r>
            <a:r>
              <a:rPr lang="es-ES" dirty="0" err="1"/>
              <a:t>read</a:t>
            </a:r>
            <a:r>
              <a:rPr lang="es-ES" dirty="0"/>
              <a:t>() la variable que guardo la ruta de open </a:t>
            </a:r>
          </a:p>
          <a:p>
            <a:r>
              <a:rPr lang="es-ES" dirty="0"/>
              <a:t>Ahora escribimos la clase REGEXPTOKENIZER y a dentro ponemos la función que vamos a dividir el texto en forma expresión regular</a:t>
            </a:r>
          </a:p>
          <a:p>
            <a:pPr algn="l"/>
            <a:endParaRPr lang="es-ES" dirty="0"/>
          </a:p>
          <a:p>
            <a:pPr algn="l"/>
            <a:endParaRPr lang="es-ES" dirty="0"/>
          </a:p>
          <a:p>
            <a:endParaRPr lang="es-ES" dirty="0">
              <a:latin typeface="+mn-lt"/>
            </a:endParaRPr>
          </a:p>
          <a:p>
            <a:endParaRPr lang="es-ES" sz="1800" b="1" dirty="0">
              <a:latin typeface="+mn-lt"/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2487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CO" dirty="0" err="1">
                <a:solidFill>
                  <a:srgbClr val="232426"/>
                </a:solidFill>
                <a:latin typeface="Tw Cen MT (Títulos)"/>
              </a:rPr>
              <a:t>Tokenizacion</a:t>
            </a:r>
            <a:br>
              <a:rPr lang="es-ES" b="0" i="0" dirty="0">
                <a:solidFill>
                  <a:srgbClr val="232426"/>
                </a:solidFill>
                <a:effectLst/>
                <a:latin typeface="Tw Cen MT (Títulos)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br>
              <a:rPr lang="es-ES" sz="1600" b="1" dirty="0">
                <a:latin typeface="+mn-lt"/>
              </a:rPr>
            </a:br>
            <a:endParaRPr lang="es-ES" b="1" noProof="1">
              <a:latin typeface="+mn-lt"/>
            </a:endParaRP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52</a:t>
            </a:fld>
            <a:endParaRPr lang="es-E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E1E1DBA-7DF4-431A-A833-0568DD4FF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96334"/>
            <a:ext cx="184731" cy="3693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8C5A2C-9394-4EC2-BF9B-D7F0A90E6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956" y="900000"/>
            <a:ext cx="7039202" cy="5550632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>
                <a:latin typeface="+mn-lt"/>
              </a:rPr>
              <a:t>2.4.5 </a:t>
            </a:r>
            <a:r>
              <a:rPr lang="es-ES" sz="1800" b="1" dirty="0" err="1">
                <a:latin typeface="+mn-lt"/>
              </a:rPr>
              <a:t>tokenizacion</a:t>
            </a:r>
            <a:r>
              <a:rPr lang="es-ES" sz="1800" b="1" dirty="0">
                <a:latin typeface="+mn-lt"/>
              </a:rPr>
              <a:t> de  regular expresión</a:t>
            </a:r>
          </a:p>
          <a:p>
            <a:pPr algn="l"/>
            <a:r>
              <a:rPr lang="es-ES" dirty="0"/>
              <a:t>Luego ponemos la variable punto la función del </a:t>
            </a:r>
            <a:r>
              <a:rPr lang="es-ES" dirty="0" err="1"/>
              <a:t>tokenize</a:t>
            </a:r>
            <a:r>
              <a:rPr lang="es-ES" dirty="0"/>
              <a:t> y dentro la variable del texto.</a:t>
            </a:r>
          </a:p>
          <a:p>
            <a:pPr algn="l"/>
            <a:r>
              <a:rPr lang="es-ES" dirty="0"/>
              <a:t>Y lo imprimimos</a:t>
            </a:r>
          </a:p>
          <a:p>
            <a:pPr algn="l"/>
            <a:endParaRPr lang="es-ES" dirty="0"/>
          </a:p>
          <a:p>
            <a:endParaRPr lang="es-ES" dirty="0">
              <a:latin typeface="+mn-lt"/>
            </a:endParaRPr>
          </a:p>
          <a:p>
            <a:endParaRPr lang="es-ES" sz="1800" b="1" dirty="0">
              <a:latin typeface="+mn-lt"/>
            </a:endParaRPr>
          </a:p>
          <a:p>
            <a:endParaRPr lang="es-CO" dirty="0"/>
          </a:p>
        </p:txBody>
      </p:sp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9D67FBC4-CEE9-4745-B92C-4ED92F43E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63" y="2252478"/>
            <a:ext cx="7381886" cy="39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01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Comparación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E7F035-A127-4A31-A6C5-5F7E15A251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6100" y="2249397"/>
            <a:ext cx="4414795" cy="360000"/>
          </a:xfrm>
        </p:spPr>
        <p:txBody>
          <a:bodyPr rtlCol="0"/>
          <a:lstStyle/>
          <a:p>
            <a:pPr rtl="0"/>
            <a:r>
              <a:rPr lang="es-ES" dirty="0"/>
              <a:t>Comparar 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90C477-BA22-4245-8755-3AD8FB4AB2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6100" y="2609397"/>
            <a:ext cx="4414799" cy="2109400"/>
          </a:xfrm>
        </p:spPr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noProof="1"/>
              <a:t>ipsum Nulla a erat eget nunc hendrerit ultrices eu nec nulla. Donec viverra leo aliquet, auctor quam id, convallis orci. </a:t>
            </a:r>
          </a:p>
          <a:p>
            <a:pPr lvl="1" rtl="0"/>
            <a:r>
              <a:rPr lang="es-ES" noProof="1"/>
              <a:t>Sed in molestie est. Cras ornare turpis at ligula posuere, sit amet accumsan neque lobortis.</a:t>
            </a:r>
          </a:p>
          <a:p>
            <a:pPr lvl="1" rtl="0"/>
            <a:r>
              <a:rPr lang="es-ES" noProof="1"/>
              <a:t>Maecenas mattis risus ligula, sed ullamcorper nunc efficitur sed. 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630A4D5-EDA4-4984-9340-20504F53A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011703"/>
            <a:ext cx="0" cy="3075394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0B8B96D-B444-41DE-B8C1-07A2D08554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9300" y="2249397"/>
            <a:ext cx="4414795" cy="360000"/>
          </a:xfrm>
        </p:spPr>
        <p:txBody>
          <a:bodyPr rtlCol="0"/>
          <a:lstStyle/>
          <a:p>
            <a:pPr rtl="0"/>
            <a:r>
              <a:rPr lang="es-ES" dirty="0"/>
              <a:t>Comparar B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657951-9773-48FC-9527-7CD3E9B4B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99300" y="2609397"/>
            <a:ext cx="4414799" cy="2109400"/>
          </a:xfrm>
        </p:spPr>
        <p:txBody>
          <a:bodyPr rtlCol="0"/>
          <a:lstStyle/>
          <a:p>
            <a:pPr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noProof="1"/>
              <a:t>ipsum Nulla a erat eget nunc hendrerit ultrices eu nec nulla. Donec viverra leo aliquet, auctor quam id, convallis orci. </a:t>
            </a:r>
          </a:p>
          <a:p>
            <a:pPr lvl="1" rtl="0"/>
            <a:r>
              <a:rPr lang="es-ES" noProof="1"/>
              <a:t>Sed in molestie est. Cras ornare turpis at ligula posuere, sit amet accumsan neque lobortis.</a:t>
            </a:r>
          </a:p>
          <a:p>
            <a:pPr lvl="1" rtl="0"/>
            <a:r>
              <a:rPr lang="es-ES" noProof="1"/>
              <a:t>Maecenas mattis risus ligula, sed ullamcorper nunc efficitur sed. 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pPr rtl="0"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Diagramas y gráficos</a:t>
            </a:r>
          </a:p>
        </p:txBody>
      </p:sp>
      <p:sp>
        <p:nvSpPr>
          <p:cNvPr id="3" name="Rectángulo 2" descr="leyenda">
            <a:extLst>
              <a:ext uri="{FF2B5EF4-FFF2-40B4-BE49-F238E27FC236}">
                <a16:creationId xmlns:a16="http://schemas.microsoft.com/office/drawing/2014/main" id="{7D64EECE-959D-459E-BAFC-4E6C13A0D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04081" y="6308667"/>
            <a:ext cx="43879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21" name="Grupo 20" descr="Gráfico de líneas">
            <a:extLst>
              <a:ext uri="{FF2B5EF4-FFF2-40B4-BE49-F238E27FC236}">
                <a16:creationId xmlns:a16="http://schemas.microsoft.com/office/drawing/2014/main" id="{5B4DBA8F-5BE8-408F-9E5D-87EF2EFA3971}"/>
              </a:ext>
            </a:extLst>
          </p:cNvPr>
          <p:cNvGrpSpPr/>
          <p:nvPr/>
        </p:nvGrpSpPr>
        <p:grpSpPr>
          <a:xfrm>
            <a:off x="373030" y="622570"/>
            <a:ext cx="11445940" cy="5938088"/>
            <a:chOff x="99757" y="9487301"/>
            <a:chExt cx="2686621" cy="2682329"/>
          </a:xfrm>
        </p:grpSpPr>
        <p:graphicFrame>
          <p:nvGraphicFramePr>
            <p:cNvPr id="22" name="Gráfico 21">
              <a:extLst>
                <a:ext uri="{FF2B5EF4-FFF2-40B4-BE49-F238E27FC236}">
                  <a16:creationId xmlns:a16="http://schemas.microsoft.com/office/drawing/2014/main" id="{E2AB20BC-4C16-4806-B45D-96781D18CCD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95329404"/>
                </p:ext>
              </p:extLst>
            </p:nvPr>
          </p:nvGraphicFramePr>
          <p:xfrm>
            <a:off x="99757" y="9487301"/>
            <a:ext cx="2673316" cy="26823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3" name="Llamada: Línea curva 22">
              <a:extLst>
                <a:ext uri="{FF2B5EF4-FFF2-40B4-BE49-F238E27FC236}">
                  <a16:creationId xmlns:a16="http://schemas.microsoft.com/office/drawing/2014/main" id="{9E073015-5DAD-4D34-9FF4-D7E34B0150C0}"/>
                </a:ext>
              </a:extLst>
            </p:cNvPr>
            <p:cNvSpPr/>
            <p:nvPr/>
          </p:nvSpPr>
          <p:spPr>
            <a:xfrm flipH="1">
              <a:off x="1003220" y="10072261"/>
              <a:ext cx="607731" cy="228287"/>
            </a:xfrm>
            <a:prstGeom prst="borderCallout2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sz="1200" b="1" dirty="0">
                  <a:solidFill>
                    <a:schemeClr val="tx1"/>
                  </a:solidFill>
                  <a:latin typeface="+mj-lt"/>
                </a:rPr>
                <a:t>2 billones de euros</a:t>
              </a:r>
            </a:p>
          </p:txBody>
        </p:sp>
        <p:sp>
          <p:nvSpPr>
            <p:cNvPr id="24" name="Cuadro de texto 23">
              <a:extLst>
                <a:ext uri="{FF2B5EF4-FFF2-40B4-BE49-F238E27FC236}">
                  <a16:creationId xmlns:a16="http://schemas.microsoft.com/office/drawing/2014/main" id="{7B21AA84-6D52-4D75-82C7-48A99FC834ED}"/>
                </a:ext>
              </a:extLst>
            </p:cNvPr>
            <p:cNvSpPr txBox="1"/>
            <p:nvPr/>
          </p:nvSpPr>
          <p:spPr>
            <a:xfrm>
              <a:off x="19082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es-ES" sz="1200" dirty="0">
                  <a:latin typeface="+mj-lt"/>
                  <a:cs typeface="Arial" panose="020B0604020202020204" pitchFamily="34" charset="0"/>
                </a:rPr>
                <a:t>20AA</a:t>
              </a:r>
            </a:p>
          </p:txBody>
        </p:sp>
        <p:sp>
          <p:nvSpPr>
            <p:cNvPr id="25" name="Cuadro de texto 24">
              <a:extLst>
                <a:ext uri="{FF2B5EF4-FFF2-40B4-BE49-F238E27FC236}">
                  <a16:creationId xmlns:a16="http://schemas.microsoft.com/office/drawing/2014/main" id="{22B5BAC7-89D5-41D2-A1E1-F0CA75077EA0}"/>
                </a:ext>
              </a:extLst>
            </p:cNvPr>
            <p:cNvSpPr txBox="1"/>
            <p:nvPr/>
          </p:nvSpPr>
          <p:spPr>
            <a:xfrm>
              <a:off x="2020061" y="11459852"/>
              <a:ext cx="766317" cy="31115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rtl="0"/>
              <a:r>
                <a:rPr lang="es-ES" sz="1200" dirty="0">
                  <a:latin typeface="+mj-lt"/>
                  <a:cs typeface="Arial" panose="020B0604020202020204" pitchFamily="34" charset="0"/>
                </a:rPr>
                <a:t>20AA</a:t>
              </a:r>
            </a:p>
          </p:txBody>
        </p:sp>
      </p:grpSp>
      <p:grpSp>
        <p:nvGrpSpPr>
          <p:cNvPr id="27" name="Grupo 26" descr="Leyenda">
            <a:extLst>
              <a:ext uri="{FF2B5EF4-FFF2-40B4-BE49-F238E27FC236}">
                <a16:creationId xmlns:a16="http://schemas.microsoft.com/office/drawing/2014/main" id="{185941C3-F2C4-4ED9-8CCB-E54367B26F03}"/>
              </a:ext>
            </a:extLst>
          </p:cNvPr>
          <p:cNvGrpSpPr/>
          <p:nvPr/>
        </p:nvGrpSpPr>
        <p:grpSpPr>
          <a:xfrm>
            <a:off x="8665608" y="6398736"/>
            <a:ext cx="3140332" cy="189195"/>
            <a:chOff x="463230" y="14650847"/>
            <a:chExt cx="3140332" cy="189195"/>
          </a:xfrm>
        </p:grpSpPr>
        <p:sp>
          <p:nvSpPr>
            <p:cNvPr id="28" name="Cuadro de texto 27">
              <a:extLst>
                <a:ext uri="{FF2B5EF4-FFF2-40B4-BE49-F238E27FC236}">
                  <a16:creationId xmlns:a16="http://schemas.microsoft.com/office/drawing/2014/main" id="{12950859-3B08-45AC-9183-884B944FF29D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es-ES" sz="1200" dirty="0">
                  <a:latin typeface="+mj-lt"/>
                </a:rPr>
                <a:t>Datos A</a:t>
              </a:r>
            </a:p>
          </p:txBody>
        </p:sp>
        <p:sp>
          <p:nvSpPr>
            <p:cNvPr id="29" name="Cuadro de texto 28">
              <a:extLst>
                <a:ext uri="{FF2B5EF4-FFF2-40B4-BE49-F238E27FC236}">
                  <a16:creationId xmlns:a16="http://schemas.microsoft.com/office/drawing/2014/main" id="{5A6B008C-B746-4D4D-8F60-B368B8FAEA1A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es-ES" sz="1200" dirty="0">
                  <a:latin typeface="+mj-lt"/>
                </a:rPr>
                <a:t>Datos B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ACD1BF27-2213-45CE-A667-788F7924C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4F87B6B-A885-4EEB-8E55-6E1DA1BD0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B4B2BC6-FC0E-4408-9491-47D196A5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Cuadro de texto 32">
              <a:extLst>
                <a:ext uri="{FF2B5EF4-FFF2-40B4-BE49-F238E27FC236}">
                  <a16:creationId xmlns:a16="http://schemas.microsoft.com/office/drawing/2014/main" id="{F7BC13C6-1FE2-4F17-B99D-CC390711E793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es-ES" sz="1200" dirty="0">
                  <a:latin typeface="+mj-lt"/>
                </a:rPr>
                <a:t>Datos C</a:t>
              </a:r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 rtlCol="0"/>
          <a:lstStyle/>
          <a:p>
            <a:pPr rtl="0"/>
            <a:fld id="{058DB212-BFA2-403F-85EF-DFD3FF6D973A}" type="slidenum">
              <a:rPr lang="es-ES" smtClean="0"/>
              <a:pPr rtl="0"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7584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Diagramas y gráficos 1</a:t>
            </a:r>
          </a:p>
        </p:txBody>
      </p:sp>
      <p:graphicFrame>
        <p:nvGraphicFramePr>
          <p:cNvPr id="18" name="Diagrama 17" descr="Gráfico de anillos">
            <a:extLst>
              <a:ext uri="{FF2B5EF4-FFF2-40B4-BE49-F238E27FC236}">
                <a16:creationId xmlns:a16="http://schemas.microsoft.com/office/drawing/2014/main" id="{95E0F230-CBF8-4378-9371-069916E16F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5217563"/>
              </p:ext>
            </p:extLst>
          </p:nvPr>
        </p:nvGraphicFramePr>
        <p:xfrm>
          <a:off x="1525725" y="1364254"/>
          <a:ext cx="3567113" cy="3829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Cuadro de texto 19">
            <a:extLst>
              <a:ext uri="{FF2B5EF4-FFF2-40B4-BE49-F238E27FC236}">
                <a16:creationId xmlns:a16="http://schemas.microsoft.com/office/drawing/2014/main" id="{32FE7D4A-25DC-4348-9EFC-DC269600AB43}"/>
              </a:ext>
            </a:extLst>
          </p:cNvPr>
          <p:cNvSpPr txBox="1"/>
          <p:nvPr/>
        </p:nvSpPr>
        <p:spPr>
          <a:xfrm>
            <a:off x="2108505" y="2925268"/>
            <a:ext cx="2323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24 %</a:t>
            </a:r>
          </a:p>
        </p:txBody>
      </p:sp>
      <p:sp>
        <p:nvSpPr>
          <p:cNvPr id="19" name="Cuadro de texto 18">
            <a:extLst>
              <a:ext uri="{FF2B5EF4-FFF2-40B4-BE49-F238E27FC236}">
                <a16:creationId xmlns:a16="http://schemas.microsoft.com/office/drawing/2014/main" id="{53BC2CCA-F48A-42FF-9173-231B93CCDF4A}"/>
              </a:ext>
            </a:extLst>
          </p:cNvPr>
          <p:cNvSpPr txBox="1"/>
          <p:nvPr/>
        </p:nvSpPr>
        <p:spPr>
          <a:xfrm>
            <a:off x="1890680" y="4998020"/>
            <a:ext cx="2837206" cy="3077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s-ES" sz="20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ipsum dolor sit amet.</a:t>
            </a:r>
          </a:p>
        </p:txBody>
      </p:sp>
      <p:graphicFrame>
        <p:nvGraphicFramePr>
          <p:cNvPr id="11" name="Gráfico 10" descr="Gráfico de anillos">
            <a:extLst>
              <a:ext uri="{FF2B5EF4-FFF2-40B4-BE49-F238E27FC236}">
                <a16:creationId xmlns:a16="http://schemas.microsoft.com/office/drawing/2014/main" id="{457796DB-F404-449D-AF4F-D2DF57F024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9341790"/>
              </p:ext>
            </p:extLst>
          </p:nvPr>
        </p:nvGraphicFramePr>
        <p:xfrm>
          <a:off x="6025564" y="2396967"/>
          <a:ext cx="2013541" cy="2161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3C8183E4-4ABF-4982-944F-E5641B481284}"/>
              </a:ext>
            </a:extLst>
          </p:cNvPr>
          <p:cNvSpPr txBox="1"/>
          <p:nvPr/>
        </p:nvSpPr>
        <p:spPr>
          <a:xfrm>
            <a:off x="6376589" y="3247079"/>
            <a:ext cx="131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60 %</a:t>
            </a:r>
          </a:p>
        </p:txBody>
      </p:sp>
      <p:sp>
        <p:nvSpPr>
          <p:cNvPr id="12" name="Cuadro de texto 11">
            <a:extLst>
              <a:ext uri="{FF2B5EF4-FFF2-40B4-BE49-F238E27FC236}">
                <a16:creationId xmlns:a16="http://schemas.microsoft.com/office/drawing/2014/main" id="{493C1DD3-625D-493B-A70D-884EA6E242AD}"/>
              </a:ext>
            </a:extLst>
          </p:cNvPr>
          <p:cNvSpPr txBox="1"/>
          <p:nvPr/>
        </p:nvSpPr>
        <p:spPr>
          <a:xfrm>
            <a:off x="6231573" y="4448134"/>
            <a:ext cx="16015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s-E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ipsum dolor</a:t>
            </a:r>
            <a:br>
              <a:rPr lang="es-E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s-E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sit amet.</a:t>
            </a:r>
          </a:p>
        </p:txBody>
      </p:sp>
      <p:graphicFrame>
        <p:nvGraphicFramePr>
          <p:cNvPr id="14" name="Gráfico 13" descr="Gráfico de anillos">
            <a:extLst>
              <a:ext uri="{FF2B5EF4-FFF2-40B4-BE49-F238E27FC236}">
                <a16:creationId xmlns:a16="http://schemas.microsoft.com/office/drawing/2014/main" id="{D8E29E61-CD6B-43C4-BAF5-D72045A07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743589"/>
              </p:ext>
            </p:extLst>
          </p:nvPr>
        </p:nvGraphicFramePr>
        <p:xfrm>
          <a:off x="8652735" y="2396967"/>
          <a:ext cx="2013541" cy="2161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E720B77E-90DB-48CA-9C46-3A16BA5F1367}"/>
              </a:ext>
            </a:extLst>
          </p:cNvPr>
          <p:cNvSpPr txBox="1"/>
          <p:nvPr/>
        </p:nvSpPr>
        <p:spPr>
          <a:xfrm>
            <a:off x="9003760" y="3247079"/>
            <a:ext cx="131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65 %</a:t>
            </a:r>
          </a:p>
        </p:txBody>
      </p:sp>
      <p:sp>
        <p:nvSpPr>
          <p:cNvPr id="15" name="Cuadro de texto 14">
            <a:extLst>
              <a:ext uri="{FF2B5EF4-FFF2-40B4-BE49-F238E27FC236}">
                <a16:creationId xmlns:a16="http://schemas.microsoft.com/office/drawing/2014/main" id="{09FC08DF-62AF-497C-A262-2D106D7365BD}"/>
              </a:ext>
            </a:extLst>
          </p:cNvPr>
          <p:cNvSpPr txBox="1"/>
          <p:nvPr/>
        </p:nvSpPr>
        <p:spPr>
          <a:xfrm>
            <a:off x="8858742" y="4448134"/>
            <a:ext cx="16015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s-E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ipsum dolor</a:t>
            </a:r>
            <a:br>
              <a:rPr lang="es-E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s-ES" sz="1400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sit amet.</a:t>
            </a:r>
          </a:p>
        </p:txBody>
      </p:sp>
      <p:sp>
        <p:nvSpPr>
          <p:cNvPr id="3" name="Rectángulo 2" descr="leyenda">
            <a:extLst>
              <a:ext uri="{FF2B5EF4-FFF2-40B4-BE49-F238E27FC236}">
                <a16:creationId xmlns:a16="http://schemas.microsoft.com/office/drawing/2014/main" id="{7D64EECE-959D-459E-BAFC-4E6C13A0D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04081" y="6308667"/>
            <a:ext cx="43879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27" name="Grupo 26" descr="Leyenda">
            <a:extLst>
              <a:ext uri="{FF2B5EF4-FFF2-40B4-BE49-F238E27FC236}">
                <a16:creationId xmlns:a16="http://schemas.microsoft.com/office/drawing/2014/main" id="{185941C3-F2C4-4ED9-8CCB-E54367B26F03}"/>
              </a:ext>
            </a:extLst>
          </p:cNvPr>
          <p:cNvGrpSpPr/>
          <p:nvPr/>
        </p:nvGrpSpPr>
        <p:grpSpPr>
          <a:xfrm>
            <a:off x="8665608" y="6398736"/>
            <a:ext cx="3140332" cy="189195"/>
            <a:chOff x="463230" y="14650847"/>
            <a:chExt cx="3140332" cy="189195"/>
          </a:xfrm>
        </p:grpSpPr>
        <p:sp>
          <p:nvSpPr>
            <p:cNvPr id="28" name="Cuadro de texto 27">
              <a:extLst>
                <a:ext uri="{FF2B5EF4-FFF2-40B4-BE49-F238E27FC236}">
                  <a16:creationId xmlns:a16="http://schemas.microsoft.com/office/drawing/2014/main" id="{12950859-3B08-45AC-9183-884B944FF29D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es-ES" sz="1200" dirty="0">
                  <a:latin typeface="+mj-lt"/>
                </a:rPr>
                <a:t>Datos A</a:t>
              </a:r>
              <a:endParaRPr lang="es-ES" sz="1200" noProof="1">
                <a:latin typeface="+mj-lt"/>
              </a:endParaRPr>
            </a:p>
          </p:txBody>
        </p:sp>
        <p:sp>
          <p:nvSpPr>
            <p:cNvPr id="29" name="Cuadro de texto 28">
              <a:extLst>
                <a:ext uri="{FF2B5EF4-FFF2-40B4-BE49-F238E27FC236}">
                  <a16:creationId xmlns:a16="http://schemas.microsoft.com/office/drawing/2014/main" id="{5A6B008C-B746-4D4D-8F60-B368B8FAEA1A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es-ES" sz="1200" dirty="0">
                  <a:latin typeface="+mj-lt"/>
                </a:rPr>
                <a:t>Datos B</a:t>
              </a:r>
              <a:endParaRPr lang="es-ES" sz="1200" noProof="1">
                <a:latin typeface="+mj-lt"/>
              </a:endParaRP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ACD1BF27-2213-45CE-A667-788F7924C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4F87B6B-A885-4EEB-8E55-6E1DA1BD0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B4B2BC6-FC0E-4408-9491-47D196A5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Cuadro de texto 32">
              <a:extLst>
                <a:ext uri="{FF2B5EF4-FFF2-40B4-BE49-F238E27FC236}">
                  <a16:creationId xmlns:a16="http://schemas.microsoft.com/office/drawing/2014/main" id="{F7BC13C6-1FE2-4F17-B99D-CC390711E793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es-ES" sz="1200" dirty="0">
                  <a:latin typeface="+mj-lt"/>
                </a:rPr>
                <a:t>Datos C</a:t>
              </a:r>
              <a:endParaRPr lang="es-ES" sz="1200" noProof="1">
                <a:latin typeface="+mj-lt"/>
              </a:endParaRPr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 rtlCol="0"/>
          <a:lstStyle/>
          <a:p>
            <a:pPr rtl="0"/>
            <a:fld id="{058DB212-BFA2-403F-85EF-DFD3FF6D973A}" type="slidenum">
              <a:rPr lang="es-ES" smtClean="0"/>
              <a:pPr rtl="0"/>
              <a:t>55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8277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Diagramas y gráficos 2</a:t>
            </a:r>
          </a:p>
        </p:txBody>
      </p:sp>
      <p:graphicFrame>
        <p:nvGraphicFramePr>
          <p:cNvPr id="26" name="Gráfico 25" descr="Gráficos de barras apiladas">
            <a:extLst>
              <a:ext uri="{FF2B5EF4-FFF2-40B4-BE49-F238E27FC236}">
                <a16:creationId xmlns:a16="http://schemas.microsoft.com/office/drawing/2014/main" id="{C4453A4D-BABF-4BF7-884F-5F698B616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992114"/>
              </p:ext>
            </p:extLst>
          </p:nvPr>
        </p:nvGraphicFramePr>
        <p:xfrm>
          <a:off x="366894" y="1011676"/>
          <a:ext cx="11458213" cy="4679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ángulo 2" descr="leyenda">
            <a:extLst>
              <a:ext uri="{FF2B5EF4-FFF2-40B4-BE49-F238E27FC236}">
                <a16:creationId xmlns:a16="http://schemas.microsoft.com/office/drawing/2014/main" id="{7D64EECE-959D-459E-BAFC-4E6C13A0D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04081" y="6308667"/>
            <a:ext cx="438791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27" name="Grupo 26" descr="Leyenda">
            <a:extLst>
              <a:ext uri="{FF2B5EF4-FFF2-40B4-BE49-F238E27FC236}">
                <a16:creationId xmlns:a16="http://schemas.microsoft.com/office/drawing/2014/main" id="{185941C3-F2C4-4ED9-8CCB-E54367B26F03}"/>
              </a:ext>
            </a:extLst>
          </p:cNvPr>
          <p:cNvGrpSpPr/>
          <p:nvPr/>
        </p:nvGrpSpPr>
        <p:grpSpPr>
          <a:xfrm>
            <a:off x="8665608" y="6398736"/>
            <a:ext cx="3140332" cy="189195"/>
            <a:chOff x="463230" y="14650847"/>
            <a:chExt cx="3140332" cy="189195"/>
          </a:xfrm>
        </p:grpSpPr>
        <p:sp>
          <p:nvSpPr>
            <p:cNvPr id="28" name="Cuadro de texto 27">
              <a:extLst>
                <a:ext uri="{FF2B5EF4-FFF2-40B4-BE49-F238E27FC236}">
                  <a16:creationId xmlns:a16="http://schemas.microsoft.com/office/drawing/2014/main" id="{12950859-3B08-45AC-9183-884B944FF29D}"/>
                </a:ext>
              </a:extLst>
            </p:cNvPr>
            <p:cNvSpPr txBox="1"/>
            <p:nvPr/>
          </p:nvSpPr>
          <p:spPr>
            <a:xfrm>
              <a:off x="730693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es-ES" sz="1200" dirty="0">
                  <a:latin typeface="+mj-lt"/>
                </a:rPr>
                <a:t>Datos A</a:t>
              </a:r>
            </a:p>
          </p:txBody>
        </p:sp>
        <p:sp>
          <p:nvSpPr>
            <p:cNvPr id="29" name="Cuadro de texto 28">
              <a:extLst>
                <a:ext uri="{FF2B5EF4-FFF2-40B4-BE49-F238E27FC236}">
                  <a16:creationId xmlns:a16="http://schemas.microsoft.com/office/drawing/2014/main" id="{5A6B008C-B746-4D4D-8F60-B368B8FAEA1A}"/>
                </a:ext>
              </a:extLst>
            </p:cNvPr>
            <p:cNvSpPr txBox="1"/>
            <p:nvPr/>
          </p:nvSpPr>
          <p:spPr>
            <a:xfrm>
              <a:off x="1807257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es-ES" sz="1200" dirty="0">
                  <a:latin typeface="+mj-lt"/>
                </a:rPr>
                <a:t>Datos B</a:t>
              </a: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ACD1BF27-2213-45CE-A667-788F7924C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3230" y="14678120"/>
              <a:ext cx="134649" cy="134649"/>
            </a:xfrm>
            <a:prstGeom prst="rect">
              <a:avLst/>
            </a:prstGeom>
            <a:solidFill>
              <a:schemeClr val="accent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54F87B6B-A885-4EEB-8E55-6E1DA1BD0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539794" y="14678120"/>
              <a:ext cx="134649" cy="1346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B4B2BC6-FC0E-4408-9491-47D196A5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16358" y="14678120"/>
              <a:ext cx="134649" cy="1346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Cuadro de texto 32">
              <a:extLst>
                <a:ext uri="{FF2B5EF4-FFF2-40B4-BE49-F238E27FC236}">
                  <a16:creationId xmlns:a16="http://schemas.microsoft.com/office/drawing/2014/main" id="{F7BC13C6-1FE2-4F17-B99D-CC390711E793}"/>
                </a:ext>
              </a:extLst>
            </p:cNvPr>
            <p:cNvSpPr txBox="1"/>
            <p:nvPr/>
          </p:nvSpPr>
          <p:spPr>
            <a:xfrm>
              <a:off x="2927276" y="14650847"/>
              <a:ext cx="676286" cy="1891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es-ES" sz="1200" dirty="0">
                  <a:latin typeface="+mj-lt"/>
                </a:rPr>
                <a:t>Datos C</a:t>
              </a:r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47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10800000" scaled="0"/>
            <a:tileRect/>
          </a:gradFill>
        </p:spPr>
        <p:txBody>
          <a:bodyPr rtlCol="0"/>
          <a:lstStyle/>
          <a:p>
            <a:pPr rtl="0"/>
            <a:fld id="{058DB212-BFA2-403F-85EF-DFD3FF6D973A}" type="slidenum">
              <a:rPr lang="es-ES" smtClean="0"/>
              <a:pPr rtl="0"/>
              <a:t>56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5617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A33D0-A2F5-49D6-833F-C6773905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Tabla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9FCC47DD-1ED1-4C1A-B2C6-47E2803D6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113478"/>
              </p:ext>
            </p:extLst>
          </p:nvPr>
        </p:nvGraphicFramePr>
        <p:xfrm>
          <a:off x="1003446" y="1455887"/>
          <a:ext cx="10185108" cy="33517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063854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3060627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3060627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</a:tblGrid>
              <a:tr h="670346">
                <a:tc>
                  <a:txBody>
                    <a:bodyPr/>
                    <a:lstStyle/>
                    <a:p>
                      <a:pPr algn="l" rtl="0" fontAlgn="b"/>
                      <a:endParaRPr lang="es-ES" sz="1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348480" marR="110642" marT="60853" marB="60853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8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TÍTULO DE LA </a:t>
                      </a:r>
                    </a:p>
                    <a:p>
                      <a:pPr algn="r" rtl="0" fontAlgn="b"/>
                      <a:r>
                        <a:rPr lang="es-ES" sz="18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COLUMNA UNO</a:t>
                      </a:r>
                    </a:p>
                  </a:txBody>
                  <a:tcPr marL="110642" marR="110642" marT="60853" marB="6085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8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TÍTULO DE LA </a:t>
                      </a:r>
                    </a:p>
                    <a:p>
                      <a:pPr algn="r" rtl="0" fontAlgn="b"/>
                      <a:r>
                        <a:rPr lang="es-ES" sz="18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COLUMNA DOS</a:t>
                      </a:r>
                    </a:p>
                  </a:txBody>
                  <a:tcPr marL="110642" marR="110642" marT="60853" marB="60853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670346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Lorem</a:t>
                      </a:r>
                      <a:r>
                        <a:rPr lang="es-E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s-E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Ipsum</a:t>
                      </a:r>
                      <a:r>
                        <a:rPr lang="es-E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s-ES" sz="18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Dolor Sit Amet</a:t>
                      </a:r>
                    </a:p>
                  </a:txBody>
                  <a:tcPr marL="348480" marR="110642" marT="60853" marB="60853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8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5 000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8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40 000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670346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8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Consectetur Adipiscing Elit</a:t>
                      </a:r>
                    </a:p>
                  </a:txBody>
                  <a:tcPr marL="348480" marR="110642" marT="60853" marB="60853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8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50 000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8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400 000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670346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800" b="0" i="0" u="none" strike="noStrike" noProof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Etiam Aliquet Eu Mi Quis Lacinia</a:t>
                      </a:r>
                    </a:p>
                  </a:txBody>
                  <a:tcPr marL="348480" marR="110642" marT="60853" marB="60853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8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500 000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800" b="0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4 000 000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670346">
                <a:tc>
                  <a:txBody>
                    <a:bodyPr/>
                    <a:lstStyle/>
                    <a:p>
                      <a:pPr algn="l" rtl="0" fontAlgn="b"/>
                      <a:r>
                        <a:rPr lang="es-E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348480" marR="110642" marT="60853" marB="60853"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8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-1 968 750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s-ES" sz="1800" b="1" i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-4 800 000</a:t>
                      </a:r>
                    </a:p>
                  </a:txBody>
                  <a:tcPr marL="110642" marR="110642" marT="60853" marB="60853"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3996C0-0A7C-4905-8FD4-EC23739737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pPr rtl="0"/>
              <a:t>57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58795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pPr rtl="0"/>
              <a:t>58</a:t>
            </a:fld>
            <a:endParaRPr lang="es-ES"/>
          </a:p>
        </p:txBody>
      </p:sp>
      <p:pic>
        <p:nvPicPr>
          <p:cNvPr id="9" name="Marcador de posición de imagen 8" descr="modelos moleculares puestos encima de una copia de la tabla periódica">
            <a:extLst>
              <a:ext uri="{FF2B5EF4-FFF2-40B4-BE49-F238E27FC236}">
                <a16:creationId xmlns:a16="http://schemas.microsoft.com/office/drawing/2014/main" id="{9812572A-BFC7-4244-8347-7FEFB75A02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elemento multimedia 7" descr="marcador de posición de vídeo">
            <a:extLst>
              <a:ext uri="{FF2B5EF4-FFF2-40B4-BE49-F238E27FC236}">
                <a16:creationId xmlns:a16="http://schemas.microsoft.com/office/drawing/2014/main" id="{D058116D-03FD-4833-91E5-8B478E76C1CC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/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E74F7E-F9D0-415C-9E3A-A14801E288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 err="1"/>
              <a:t>Caption</a:t>
            </a:r>
            <a:r>
              <a:rPr lang="es-ES" dirty="0"/>
              <a:t> </a:t>
            </a:r>
            <a:r>
              <a:rPr lang="es-ES" noProof="1"/>
              <a:t>lorem ipsum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pPr rtl="0"/>
              <a:t>59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Conocimientos Básico de NLP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dirty="0"/>
              <a:t>El procesamiento de lenguaje natural  es utilizado en la analítica de texto para agrupar o categorizar palabras de textos donde se obtiene grandes volúmenes de contenidos. También nos permite hacer análisis a correos electrónicos obteniendo patrones o palabras importantes del correo.</a:t>
            </a:r>
          </a:p>
          <a:p>
            <a:pPr rtl="0"/>
            <a:r>
              <a:rPr lang="es-ES" dirty="0"/>
              <a:t>Utiliza técnicas para utilizarlas en el lenguaje humano los cuales utiliza algoritmos, simbología, análisis sintáctico, lematización/derivación y etiquetas de la parte del habla.</a:t>
            </a:r>
          </a:p>
          <a:p>
            <a:pPr rtl="0"/>
            <a:r>
              <a:rPr lang="es-ES" dirty="0"/>
              <a:t>La idea del NLP es coger texto crudo y aplicarle la lingüística donde se le da un mayor valor.</a:t>
            </a:r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89184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s-ES" noProof="1"/>
              <a:t>Pedro Armijo</a:t>
            </a:r>
          </a:p>
        </p:txBody>
      </p:sp>
      <p:pic>
        <p:nvPicPr>
          <p:cNvPr id="18" name="Gráfico 17" descr="Icono de sobre" title="Icono del correo electrónico del moderador">
            <a:extLst>
              <a:ext uri="{FF2B5EF4-FFF2-40B4-BE49-F238E27FC236}">
                <a16:creationId xmlns:a16="http://schemas.microsoft.com/office/drawing/2014/main" id="{6D49048B-2AA4-42B7-9454-4E76924BCC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097" y="5158124"/>
            <a:ext cx="218900" cy="218900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36F567F-B255-41F7-B5B6-1BEB6722D4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s-ES" noProof="1"/>
              <a:t>pedro@bellowscollege.com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F0F12597-AABE-455F-AE27-B788519B2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</p:grpSp>
      <p:sp>
        <p:nvSpPr>
          <p:cNvPr id="9" name="Gráfico 14" descr="contorno de dinosaurio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1DCE69A-183E-4D92-928A-CEE76B9E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Marcador de posición de imagen 7" descr="niña con coletas levantando su mano con pizarra en segundo plano">
            <a:extLst>
              <a:ext uri="{FF2B5EF4-FFF2-40B4-BE49-F238E27FC236}">
                <a16:creationId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01097" y="1"/>
            <a:ext cx="4389475" cy="6677644"/>
          </a:xfr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E70FF04-8106-49D8-9E75-27DA4C759801}"/>
              </a:ext>
            </a:extLst>
          </p:cNvPr>
          <p:cNvSpPr txBox="1"/>
          <p:nvPr/>
        </p:nvSpPr>
        <p:spPr>
          <a:xfrm>
            <a:off x="775437" y="1392702"/>
            <a:ext cx="5836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Guru99. (2021). </a:t>
            </a:r>
            <a:r>
              <a:rPr lang="en-US" sz="1800" i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NLTK Tutorial in Python: What is Natural Language Toolkit?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Obtenido de https://www.guru99.com/nltk-tutorial.html</a:t>
            </a:r>
            <a:endParaRPr lang="es-CO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24EF88-38D5-4EE4-AF89-EDF1043F77A8}"/>
              </a:ext>
            </a:extLst>
          </p:cNvPr>
          <p:cNvSpPr txBox="1"/>
          <p:nvPr/>
        </p:nvSpPr>
        <p:spPr>
          <a:xfrm>
            <a:off x="1088990" y="753343"/>
            <a:ext cx="356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REFERENCIA</a:t>
            </a: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276273"/>
            <a:ext cx="3759807" cy="1752682"/>
          </a:xfrm>
        </p:spPr>
        <p:txBody>
          <a:bodyPr rtlCol="0"/>
          <a:lstStyle/>
          <a:p>
            <a:pPr rtl="0"/>
            <a:r>
              <a:rPr lang="es-ES" dirty="0"/>
              <a:t>FUNDAMENTOS CON NLTK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5C384BA-0032-4FE7-AC29-2F9F93197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dirty="0"/>
            </a:p>
          </p:txBody>
        </p:sp>
      </p:grpSp>
      <p:sp>
        <p:nvSpPr>
          <p:cNvPr id="2" name="Gráfico 14" descr="contorno de dinosaurio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029E30A-660C-4C6A-8C17-E7A3B2E1C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Marcador de posición de imagen 17" descr="libros en un estante con las páginas a la vista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681252" y="6678000"/>
            <a:ext cx="1510748" cy="180000"/>
          </a:xfrm>
        </p:spPr>
        <p:txBody>
          <a:bodyPr rtlCol="0"/>
          <a:lstStyle/>
          <a:p>
            <a:pPr rtl="0"/>
            <a:fld id="{058DB212-BFA2-403F-85EF-DFD3FF6D973A}" type="slidenum">
              <a:rPr lang="es-ES" smtClean="0"/>
              <a:pPr rtl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098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CONTENIDO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ES" dirty="0"/>
              <a:t>Configuración de ambiente de trabajo</a:t>
            </a:r>
          </a:p>
          <a:p>
            <a:pPr rtl="0"/>
            <a:r>
              <a:rPr lang="es-ES" dirty="0"/>
              <a:t>Instalación de </a:t>
            </a:r>
            <a:r>
              <a:rPr lang="es-ES" dirty="0" err="1"/>
              <a:t>nltk</a:t>
            </a:r>
            <a:r>
              <a:rPr lang="es-ES" dirty="0"/>
              <a:t> y descargas de librerías de </a:t>
            </a:r>
            <a:r>
              <a:rPr lang="es-ES" dirty="0" err="1"/>
              <a:t>nltk</a:t>
            </a:r>
            <a:endParaRPr lang="es-ES" dirty="0"/>
          </a:p>
          <a:p>
            <a:pPr rtl="0"/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Palabras, textos y vocabularios</a:t>
            </a:r>
            <a:endParaRPr lang="es-ES" b="0" i="0" dirty="0">
              <a:solidFill>
                <a:srgbClr val="232426"/>
              </a:solidFill>
              <a:effectLst/>
              <a:latin typeface="Tw Cen MT (Títulos)"/>
            </a:endParaRPr>
          </a:p>
          <a:p>
            <a:pPr rtl="0"/>
            <a:r>
              <a:rPr lang="es-CO" b="0" i="0" dirty="0" err="1">
                <a:solidFill>
                  <a:srgbClr val="232426"/>
                </a:solidFill>
                <a:effectLst/>
                <a:latin typeface="Tw Cen MT (Títulos)"/>
              </a:rPr>
              <a:t>Tokenizacion</a:t>
            </a:r>
            <a:r>
              <a:rPr lang="es-CO" b="0" i="0" dirty="0">
                <a:solidFill>
                  <a:srgbClr val="232426"/>
                </a:solidFill>
                <a:effectLst/>
                <a:latin typeface="Tw Cen MT (Títulos)"/>
              </a:rPr>
              <a:t> con Expresiones Regulares</a:t>
            </a:r>
          </a:p>
          <a:p>
            <a:pPr rtl="0"/>
            <a:r>
              <a:rPr lang="es-MX" b="0" i="0" dirty="0">
                <a:solidFill>
                  <a:srgbClr val="232426"/>
                </a:solidFill>
                <a:effectLst/>
                <a:latin typeface="Lato"/>
              </a:rPr>
              <a:t>Distribuciones de frecuencia de palabras</a:t>
            </a:r>
          </a:p>
          <a:p>
            <a:pPr rtl="0"/>
            <a:r>
              <a:rPr lang="es-MX" b="0" i="0" dirty="0">
                <a:solidFill>
                  <a:srgbClr val="232426"/>
                </a:solidFill>
                <a:effectLst/>
                <a:latin typeface="Lato"/>
              </a:rPr>
              <a:t>N-gramas y Colocaciones del lenguaje</a:t>
            </a:r>
          </a:p>
          <a:p>
            <a:pPr marL="0" indent="0" rtl="0">
              <a:buNone/>
            </a:pPr>
            <a:endParaRPr lang="es-ES" dirty="0">
              <a:latin typeface="Tw Cen MT (Títulos)"/>
            </a:endParaRP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208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CONTENIDO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s-MX" b="0" i="0" dirty="0">
                <a:solidFill>
                  <a:srgbClr val="232426"/>
                </a:solidFill>
                <a:effectLst/>
                <a:latin typeface="Lato"/>
              </a:rPr>
              <a:t>Introducción a los recursos léxicos</a:t>
            </a:r>
          </a:p>
          <a:p>
            <a:pPr rtl="0"/>
            <a:r>
              <a:rPr lang="es-CO" b="0" i="0" dirty="0">
                <a:solidFill>
                  <a:srgbClr val="232426"/>
                </a:solidFill>
                <a:effectLst/>
                <a:latin typeface="Lato"/>
              </a:rPr>
              <a:t>Recursos léxicos en NLTK</a:t>
            </a:r>
          </a:p>
          <a:p>
            <a:pPr rtl="0"/>
            <a:r>
              <a:rPr lang="es-CO" b="0" i="0" dirty="0">
                <a:solidFill>
                  <a:srgbClr val="232426"/>
                </a:solidFill>
                <a:effectLst/>
                <a:latin typeface="Lato"/>
              </a:rPr>
              <a:t>Introducción a </a:t>
            </a:r>
            <a:r>
              <a:rPr lang="es-CO" b="0" i="0" dirty="0" err="1">
                <a:solidFill>
                  <a:srgbClr val="232426"/>
                </a:solidFill>
                <a:effectLst/>
                <a:latin typeface="Lato"/>
              </a:rPr>
              <a:t>WordNet</a:t>
            </a:r>
            <a:endParaRPr lang="es-CO" b="0" i="0" dirty="0">
              <a:solidFill>
                <a:srgbClr val="232426"/>
              </a:solidFill>
              <a:effectLst/>
              <a:latin typeface="Lato"/>
            </a:endParaRPr>
          </a:p>
          <a:p>
            <a:pPr rtl="0"/>
            <a:r>
              <a:rPr lang="es-CO" b="0" i="0" dirty="0">
                <a:solidFill>
                  <a:srgbClr val="232426"/>
                </a:solidFill>
                <a:effectLst/>
                <a:latin typeface="Lato"/>
              </a:rPr>
              <a:t>Explorando </a:t>
            </a:r>
            <a:r>
              <a:rPr lang="es-CO" b="0" i="0" dirty="0" err="1">
                <a:solidFill>
                  <a:srgbClr val="232426"/>
                </a:solidFill>
                <a:effectLst/>
                <a:latin typeface="Lato"/>
              </a:rPr>
              <a:t>WordNet</a:t>
            </a:r>
            <a:endParaRPr lang="es-CO" dirty="0">
              <a:solidFill>
                <a:srgbClr val="232426"/>
              </a:solidFill>
              <a:latin typeface="Lato"/>
            </a:endParaRPr>
          </a:p>
          <a:p>
            <a:pPr rtl="0"/>
            <a:r>
              <a:rPr lang="pt-BR" b="0" i="0" dirty="0" err="1">
                <a:solidFill>
                  <a:srgbClr val="232426"/>
                </a:solidFill>
                <a:effectLst/>
                <a:latin typeface="Lato"/>
              </a:rPr>
              <a:t>Procesamiento</a:t>
            </a:r>
            <a:r>
              <a:rPr lang="pt-BR" b="0" i="0" dirty="0">
                <a:solidFill>
                  <a:srgbClr val="232426"/>
                </a:solidFill>
                <a:effectLst/>
                <a:latin typeface="Lato"/>
              </a:rPr>
              <a:t> de texto plano desde Web</a:t>
            </a:r>
            <a:endParaRPr lang="es-CO" dirty="0">
              <a:solidFill>
                <a:srgbClr val="232426"/>
              </a:solidFill>
              <a:latin typeface="Lato"/>
            </a:endParaRPr>
          </a:p>
          <a:p>
            <a:pPr marL="0" indent="0" rtl="0">
              <a:buNone/>
            </a:pPr>
            <a:endParaRPr lang="es-ES" dirty="0">
              <a:latin typeface="Tw Cen MT (Títulos)"/>
            </a:endParaRPr>
          </a:p>
          <a:p>
            <a:pPr rtl="0"/>
            <a:endParaRPr lang="es-ES" dirty="0"/>
          </a:p>
          <a:p>
            <a:pPr rtl="0"/>
            <a:endParaRPr lang="es-ES" dirty="0"/>
          </a:p>
          <a:p>
            <a:pPr rtl="0"/>
            <a:endParaRPr lang="es-ES" dirty="0"/>
          </a:p>
        </p:txBody>
      </p:sp>
      <p:pic>
        <p:nvPicPr>
          <p:cNvPr id="37" name="Marcador de posición de imagen 36" descr="primer plano de páginas de dibujos de construcción">
            <a:extLst>
              <a:ext uri="{FF2B5EF4-FFF2-40B4-BE49-F238E27FC236}">
                <a16:creationId xmlns:a16="http://schemas.microsoft.com/office/drawing/2014/main" id="{1AB95479-A4F7-471B-9357-D4668C8CEF2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1" name="Marcador de posición de imagen 40" descr="microscopio">
            <a:extLst>
              <a:ext uri="{FF2B5EF4-FFF2-40B4-BE49-F238E27FC236}">
                <a16:creationId xmlns:a16="http://schemas.microsoft.com/office/drawing/2014/main" id="{CBDEE79C-C9D6-429E-89F1-D97ECA184C2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7752" y="471129"/>
            <a:ext cx="1800000" cy="1800000"/>
          </a:xfrm>
        </p:spPr>
      </p:pic>
      <p:pic>
        <p:nvPicPr>
          <p:cNvPr id="45" name="Marcador de posición de imagen 44" descr="bote de lápices en un escritorio con pizarra en el fondo">
            <a:extLst>
              <a:ext uri="{FF2B5EF4-FFF2-40B4-BE49-F238E27FC236}">
                <a16:creationId xmlns:a16="http://schemas.microsoft.com/office/drawing/2014/main" id="{F549E3AE-1C00-4A91-8F97-0AA9F7DDDB3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57037" y="471129"/>
            <a:ext cx="1800000" cy="1800000"/>
          </a:xfrm>
        </p:spPr>
      </p:pic>
      <p:pic>
        <p:nvPicPr>
          <p:cNvPr id="33" name="Marcador de posición de imagen 32" descr="mano escribiendo en una pizarra">
            <a:extLst>
              <a:ext uri="{FF2B5EF4-FFF2-40B4-BE49-F238E27FC236}">
                <a16:creationId xmlns:a16="http://schemas.microsoft.com/office/drawing/2014/main" id="{054A552F-EE01-456D-A7B3-001845F280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 descr="libros en un estante con las páginas a la vista">
            <a:extLst>
              <a:ext uri="{FF2B5EF4-FFF2-40B4-BE49-F238E27FC236}">
                <a16:creationId xmlns:a16="http://schemas.microsoft.com/office/drawing/2014/main" id="{D17DFC89-66E1-4464-9B01-5D12136D4E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Marcador de posición de imagen 24" descr="hombre en traje espacial en nave espacial">
            <a:extLst>
              <a:ext uri="{FF2B5EF4-FFF2-40B4-BE49-F238E27FC236}">
                <a16:creationId xmlns:a16="http://schemas.microsoft.com/office/drawing/2014/main" id="{487E0117-9812-4B62-894B-1DDFACC39D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9E86F8-E6A6-4F75-BBFB-E30020E7484F}"/>
              </a:ext>
            </a:extLst>
          </p:cNvPr>
          <p:cNvSpPr/>
          <p:nvPr/>
        </p:nvSpPr>
        <p:spPr>
          <a:xfrm>
            <a:off x="9584852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11514137" y="1928229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9584852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11514137" y="3852665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EBEB84-4475-45FD-9B79-0C76D2710B47}"/>
              </a:ext>
            </a:extLst>
          </p:cNvPr>
          <p:cNvSpPr/>
          <p:nvPr/>
        </p:nvSpPr>
        <p:spPr>
          <a:xfrm>
            <a:off x="9584852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11514137" y="57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r>
              <a:rPr lang="es-ES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78274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B6CD9"/>
      </a:accent2>
      <a:accent3>
        <a:srgbClr val="0C3DF8"/>
      </a:accent3>
      <a:accent4>
        <a:srgbClr val="F2194A"/>
      </a:accent4>
      <a:accent5>
        <a:srgbClr val="0CF8B6"/>
      </a:accent5>
      <a:accent6>
        <a:srgbClr val="BDB313"/>
      </a:accent6>
      <a:hlink>
        <a:srgbClr val="00B0F0"/>
      </a:hlink>
      <a:folHlink>
        <a:srgbClr val="00B0F0"/>
      </a:folHlink>
    </a:clrScheme>
    <a:fontScheme name="Custom 162">
      <a:majorFont>
        <a:latin typeface="Tw Cen MT"/>
        <a:ea typeface=""/>
        <a:cs typeface=""/>
      </a:majorFont>
      <a:minorFont>
        <a:latin typeface="Lucida Sans Typewri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9241_TF78043420" id="{190D183D-16CA-452F-93F4-0F7BEDD80142}" vid="{40B9ADFB-32A5-4672-AF76-5BFDC6221EB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feria de ciencias</Template>
  <TotalTime>3694</TotalTime>
  <Words>3397</Words>
  <Application>Microsoft Office PowerPoint</Application>
  <PresentationFormat>Panorámica</PresentationFormat>
  <Paragraphs>883</Paragraphs>
  <Slides>60</Slides>
  <Notes>60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71" baseType="lpstr">
      <vt:lpstr>Arial</vt:lpstr>
      <vt:lpstr>Calibri</vt:lpstr>
      <vt:lpstr>Lato</vt:lpstr>
      <vt:lpstr>Lucida Sans Typewriter</vt:lpstr>
      <vt:lpstr>Roboto</vt:lpstr>
      <vt:lpstr>Source Sans Pro</vt:lpstr>
      <vt:lpstr>Times New Roman</vt:lpstr>
      <vt:lpstr>Tw Cen MT</vt:lpstr>
      <vt:lpstr>Tw Cen MT (Títulos)</vt:lpstr>
      <vt:lpstr>Wingdings</vt:lpstr>
      <vt:lpstr>Tema de Office</vt:lpstr>
      <vt:lpstr>FUNDAMENTO DE NLTK</vt:lpstr>
      <vt:lpstr>Introducción al Procesamiento del Lenguaje Natural</vt:lpstr>
      <vt:lpstr>Contenido</vt:lpstr>
      <vt:lpstr>Introducción al  proceso del lenguaje natural</vt:lpstr>
      <vt:lpstr>Evolucion del NLP</vt:lpstr>
      <vt:lpstr>Conocimientos Básico de NLP</vt:lpstr>
      <vt:lpstr>FUNDAMENTOS CON NLTK</vt:lpstr>
      <vt:lpstr>CONTENIDO</vt:lpstr>
      <vt:lpstr>CONTENIDO</vt:lpstr>
      <vt:lpstr>Configuración de ambiente de trabajo </vt:lpstr>
      <vt:lpstr>Configuración de ambiente de trabajo </vt:lpstr>
      <vt:lpstr>Configuración de ambiente de trabajo </vt:lpstr>
      <vt:lpstr>Configuración de ambiente de trabajo </vt:lpstr>
      <vt:lpstr>Configuración de ambiente de trabajo </vt:lpstr>
      <vt:lpstr>Configuración de ambiente de trabajo </vt:lpstr>
      <vt:lpstr>Instalar nltk Python </vt:lpstr>
      <vt:lpstr>Configuración de ambiente de trabajo </vt:lpstr>
      <vt:lpstr>Instalación de NLTK anaconda </vt:lpstr>
      <vt:lpstr>Importar NLTK  en anaconda </vt:lpstr>
      <vt:lpstr>Importar NLTK en anaconda </vt:lpstr>
      <vt:lpstr>Importar NLTK </vt:lpstr>
      <vt:lpstr>Importar NLTK </vt:lpstr>
      <vt:lpstr>Importar NLTK </vt:lpstr>
      <vt:lpstr>Importar NLTK </vt:lpstr>
      <vt:lpstr>Importar NLTK </vt:lpstr>
      <vt:lpstr>Palabras, textos y vocabularios    </vt:lpstr>
      <vt:lpstr>textos  open</vt:lpstr>
      <vt:lpstr>textos  2.3.2  como subir texto propio</vt:lpstr>
      <vt:lpstr>textos  2.3.3 trabajar con arreglos para saber que posición tienen en el texto </vt:lpstr>
      <vt:lpstr>textos  2.3.3 trabajar con arreglos para saber que posición tienen en el texto </vt:lpstr>
      <vt:lpstr>textos  2.3.4 corpus  </vt:lpstr>
      <vt:lpstr>textos  2.3.4 corpus  </vt:lpstr>
      <vt:lpstr>textos  2.3.4 corpus  </vt:lpstr>
      <vt:lpstr>textos  2.3.4 corpus  </vt:lpstr>
      <vt:lpstr>Palabras  2.3.2 función concordance()    </vt:lpstr>
      <vt:lpstr>Palabras  2.3.2 función concordance()    </vt:lpstr>
      <vt:lpstr>Palabras  2.3.2 función similar()    </vt:lpstr>
      <vt:lpstr>Palabras  2.3.2 función similar()    </vt:lpstr>
      <vt:lpstr>Palabras  2.3.2 función common_contexts()    </vt:lpstr>
      <vt:lpstr>Palabras  2.3.2 Grafico de dispersión léxica    </vt:lpstr>
      <vt:lpstr>Palabras  2.3.2 Trabajar con arreglos para saber la posición que tiene las palabras en el texto    </vt:lpstr>
      <vt:lpstr>Vocabulario  2.3.2 Sorted()    </vt:lpstr>
      <vt:lpstr>Vocabulario  2.3.2 buscar palabras de vocabulario por caracteres    </vt:lpstr>
      <vt:lpstr>Vocabulario  2.3.2 buscar palabras de vocabulario por caracteres    </vt:lpstr>
      <vt:lpstr>Tokenizacion     </vt:lpstr>
      <vt:lpstr>Tokenizacion     </vt:lpstr>
      <vt:lpstr>Tokenizacion     </vt:lpstr>
      <vt:lpstr>Tokenizacion     </vt:lpstr>
      <vt:lpstr>Tokenizacion     </vt:lpstr>
      <vt:lpstr>Tokenizacion     </vt:lpstr>
      <vt:lpstr>Tokenizacion     </vt:lpstr>
      <vt:lpstr>Tokenizacion     </vt:lpstr>
      <vt:lpstr>Comparación</vt:lpstr>
      <vt:lpstr>Diagramas y gráficos</vt:lpstr>
      <vt:lpstr>Diagramas y gráficos 1</vt:lpstr>
      <vt:lpstr>Diagramas y gráficos 2</vt:lpstr>
      <vt:lpstr>Tabla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 DE NLTK</dc:title>
  <dc:creator>pipe muñoz</dc:creator>
  <cp:lastModifiedBy>pipe muñoz</cp:lastModifiedBy>
  <cp:revision>23</cp:revision>
  <dcterms:created xsi:type="dcterms:W3CDTF">2021-04-16T20:37:30Z</dcterms:created>
  <dcterms:modified xsi:type="dcterms:W3CDTF">2021-05-07T05:15:29Z</dcterms:modified>
</cp:coreProperties>
</file>